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90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99"/>
    <a:srgbClr val="FFFF66"/>
    <a:srgbClr val="00CC00"/>
    <a:srgbClr val="339933"/>
    <a:srgbClr val="FF6600"/>
    <a:srgbClr val="FFCC66"/>
    <a:srgbClr val="CCCC00"/>
    <a:srgbClr val="FF6699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894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AD51D81-9B7D-4A87-9E9F-A31E78858A0D}"/>
              </a:ext>
            </a:extLst>
          </p:cNvPr>
          <p:cNvGrpSpPr/>
          <p:nvPr/>
        </p:nvGrpSpPr>
        <p:grpSpPr>
          <a:xfrm>
            <a:off x="677525" y="1268760"/>
            <a:ext cx="8453886" cy="4597880"/>
            <a:chOff x="677525" y="1268760"/>
            <a:chExt cx="8453886" cy="4597880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2183B6E8-F657-4C49-A76F-34826C20EDB2}"/>
                </a:ext>
              </a:extLst>
            </p:cNvPr>
            <p:cNvSpPr/>
            <p:nvPr/>
          </p:nvSpPr>
          <p:spPr bwMode="auto">
            <a:xfrm>
              <a:off x="677525" y="1268760"/>
              <a:ext cx="8453886" cy="4597880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04BC0EB1-D98A-48AB-B297-197131646896}"/>
                </a:ext>
              </a:extLst>
            </p:cNvPr>
            <p:cNvSpPr/>
            <p:nvPr/>
          </p:nvSpPr>
          <p:spPr bwMode="auto">
            <a:xfrm>
              <a:off x="8493029" y="3321844"/>
              <a:ext cx="254186" cy="495300"/>
            </a:xfrm>
            <a:prstGeom prst="rect">
              <a:avLst/>
            </a:prstGeom>
            <a:pattFill prst="openDmnd">
              <a:fgClr>
                <a:schemeClr val="bg1">
                  <a:lumMod val="50000"/>
                </a:schemeClr>
              </a:fgClr>
              <a:bgClr>
                <a:schemeClr val="bg1">
                  <a:lumMod val="9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E9BBAF47-211B-4107-8A61-4A9B259DFC7E}"/>
                </a:ext>
              </a:extLst>
            </p:cNvPr>
            <p:cNvSpPr/>
            <p:nvPr/>
          </p:nvSpPr>
          <p:spPr bwMode="auto">
            <a:xfrm>
              <a:off x="1053120" y="3321844"/>
              <a:ext cx="254186" cy="495300"/>
            </a:xfrm>
            <a:prstGeom prst="rect">
              <a:avLst/>
            </a:prstGeom>
            <a:pattFill prst="openDmnd">
              <a:fgClr>
                <a:schemeClr val="bg1">
                  <a:lumMod val="50000"/>
                </a:schemeClr>
              </a:fgClr>
              <a:bgClr>
                <a:schemeClr val="bg1">
                  <a:lumMod val="9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B87B43A-3AB2-451F-8AC6-3008BF902A54}"/>
                </a:ext>
              </a:extLst>
            </p:cNvPr>
            <p:cNvSpPr/>
            <p:nvPr/>
          </p:nvSpPr>
          <p:spPr bwMode="auto">
            <a:xfrm>
              <a:off x="1029064" y="3297700"/>
              <a:ext cx="290230" cy="540000"/>
            </a:xfrm>
            <a:custGeom>
              <a:avLst/>
              <a:gdLst>
                <a:gd name="connsiteX0" fmla="*/ 0 w 290230"/>
                <a:gd name="connsiteY0" fmla="*/ 0 h 540000"/>
                <a:gd name="connsiteX1" fmla="*/ 290230 w 290230"/>
                <a:gd name="connsiteY1" fmla="*/ 0 h 540000"/>
                <a:gd name="connsiteX2" fmla="*/ 290230 w 290230"/>
                <a:gd name="connsiteY2" fmla="*/ 39019 h 540000"/>
                <a:gd name="connsiteX3" fmla="*/ 37861 w 290230"/>
                <a:gd name="connsiteY3" fmla="*/ 39019 h 540000"/>
                <a:gd name="connsiteX4" fmla="*/ 37861 w 290230"/>
                <a:gd name="connsiteY4" fmla="*/ 500981 h 540000"/>
                <a:gd name="connsiteX5" fmla="*/ 290230 w 290230"/>
                <a:gd name="connsiteY5" fmla="*/ 500981 h 540000"/>
                <a:gd name="connsiteX6" fmla="*/ 290230 w 290230"/>
                <a:gd name="connsiteY6" fmla="*/ 540000 h 540000"/>
                <a:gd name="connsiteX7" fmla="*/ 0 w 290230"/>
                <a:gd name="connsiteY7" fmla="*/ 54000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230" h="540000">
                  <a:moveTo>
                    <a:pt x="0" y="0"/>
                  </a:moveTo>
                  <a:lnTo>
                    <a:pt x="290230" y="0"/>
                  </a:lnTo>
                  <a:lnTo>
                    <a:pt x="290230" y="39019"/>
                  </a:lnTo>
                  <a:lnTo>
                    <a:pt x="37861" y="39019"/>
                  </a:lnTo>
                  <a:lnTo>
                    <a:pt x="37861" y="500981"/>
                  </a:lnTo>
                  <a:lnTo>
                    <a:pt x="290230" y="500981"/>
                  </a:lnTo>
                  <a:lnTo>
                    <a:pt x="290230" y="540000"/>
                  </a:lnTo>
                  <a:lnTo>
                    <a:pt x="0" y="5400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D4A8DAF-C3E3-488A-8DC3-7C68CC7FDA85}"/>
                </a:ext>
              </a:extLst>
            </p:cNvPr>
            <p:cNvSpPr/>
            <p:nvPr/>
          </p:nvSpPr>
          <p:spPr bwMode="auto">
            <a:xfrm flipH="1">
              <a:off x="8480886" y="3297700"/>
              <a:ext cx="290230" cy="540000"/>
            </a:xfrm>
            <a:custGeom>
              <a:avLst/>
              <a:gdLst>
                <a:gd name="connsiteX0" fmla="*/ 0 w 290230"/>
                <a:gd name="connsiteY0" fmla="*/ 0 h 540000"/>
                <a:gd name="connsiteX1" fmla="*/ 290230 w 290230"/>
                <a:gd name="connsiteY1" fmla="*/ 0 h 540000"/>
                <a:gd name="connsiteX2" fmla="*/ 290230 w 290230"/>
                <a:gd name="connsiteY2" fmla="*/ 39019 h 540000"/>
                <a:gd name="connsiteX3" fmla="*/ 37861 w 290230"/>
                <a:gd name="connsiteY3" fmla="*/ 39019 h 540000"/>
                <a:gd name="connsiteX4" fmla="*/ 37861 w 290230"/>
                <a:gd name="connsiteY4" fmla="*/ 500981 h 540000"/>
                <a:gd name="connsiteX5" fmla="*/ 290230 w 290230"/>
                <a:gd name="connsiteY5" fmla="*/ 500981 h 540000"/>
                <a:gd name="connsiteX6" fmla="*/ 290230 w 290230"/>
                <a:gd name="connsiteY6" fmla="*/ 540000 h 540000"/>
                <a:gd name="connsiteX7" fmla="*/ 0 w 290230"/>
                <a:gd name="connsiteY7" fmla="*/ 54000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230" h="540000">
                  <a:moveTo>
                    <a:pt x="0" y="0"/>
                  </a:moveTo>
                  <a:lnTo>
                    <a:pt x="290230" y="0"/>
                  </a:lnTo>
                  <a:lnTo>
                    <a:pt x="290230" y="39019"/>
                  </a:lnTo>
                  <a:lnTo>
                    <a:pt x="37861" y="39019"/>
                  </a:lnTo>
                  <a:lnTo>
                    <a:pt x="37861" y="500981"/>
                  </a:lnTo>
                  <a:lnTo>
                    <a:pt x="290230" y="500981"/>
                  </a:lnTo>
                  <a:lnTo>
                    <a:pt x="290230" y="540000"/>
                  </a:lnTo>
                  <a:lnTo>
                    <a:pt x="0" y="5400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52F76664-19AA-4DAA-8DCF-D59A98D14DFF}"/>
                </a:ext>
              </a:extLst>
            </p:cNvPr>
            <p:cNvSpPr/>
            <p:nvPr/>
          </p:nvSpPr>
          <p:spPr bwMode="auto">
            <a:xfrm>
              <a:off x="1324506" y="1794972"/>
              <a:ext cx="7159924" cy="3545456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F348904-0A5A-4CF4-BCBC-35E471AEBDFD}"/>
                </a:ext>
              </a:extLst>
            </p:cNvPr>
            <p:cNvSpPr/>
            <p:nvPr/>
          </p:nvSpPr>
          <p:spPr bwMode="auto">
            <a:xfrm>
              <a:off x="1295543" y="1767699"/>
              <a:ext cx="7203551" cy="3599999"/>
            </a:xfrm>
            <a:custGeom>
              <a:avLst/>
              <a:gdLst>
                <a:gd name="connsiteX0" fmla="*/ 6386175 w 7203551"/>
                <a:gd name="connsiteY0" fmla="*/ 3418878 h 3599999"/>
                <a:gd name="connsiteX1" fmla="*/ 6474105 w 7203551"/>
                <a:gd name="connsiteY1" fmla="*/ 3466984 h 3599999"/>
                <a:gd name="connsiteX2" fmla="*/ 6475440 w 7203551"/>
                <a:gd name="connsiteY2" fmla="*/ 3467582 h 3599999"/>
                <a:gd name="connsiteX3" fmla="*/ 6453876 w 7203551"/>
                <a:gd name="connsiteY3" fmla="*/ 3503639 h 3599999"/>
                <a:gd name="connsiteX4" fmla="*/ 6361147 w 7203551"/>
                <a:gd name="connsiteY4" fmla="*/ 3456168 h 3599999"/>
                <a:gd name="connsiteX5" fmla="*/ 822919 w 7203551"/>
                <a:gd name="connsiteY5" fmla="*/ 3418878 h 3599999"/>
                <a:gd name="connsiteX6" fmla="*/ 847947 w 7203551"/>
                <a:gd name="connsiteY6" fmla="*/ 3456168 h 3599999"/>
                <a:gd name="connsiteX7" fmla="*/ 755218 w 7203551"/>
                <a:gd name="connsiteY7" fmla="*/ 3503639 h 3599999"/>
                <a:gd name="connsiteX8" fmla="*/ 733654 w 7203551"/>
                <a:gd name="connsiteY8" fmla="*/ 3467582 h 3599999"/>
                <a:gd name="connsiteX9" fmla="*/ 734989 w 7203551"/>
                <a:gd name="connsiteY9" fmla="*/ 3466984 h 3599999"/>
                <a:gd name="connsiteX10" fmla="*/ 6246340 w 7203551"/>
                <a:gd name="connsiteY10" fmla="*/ 3324716 h 3599999"/>
                <a:gd name="connsiteX11" fmla="*/ 6270946 w 7203551"/>
                <a:gd name="connsiteY11" fmla="*/ 3345268 h 3599999"/>
                <a:gd name="connsiteX12" fmla="*/ 6335050 w 7203551"/>
                <a:gd name="connsiteY12" fmla="*/ 3387183 h 3599999"/>
                <a:gd name="connsiteX13" fmla="*/ 6308675 w 7203551"/>
                <a:gd name="connsiteY13" fmla="*/ 3423979 h 3599999"/>
                <a:gd name="connsiteX14" fmla="*/ 6218224 w 7203551"/>
                <a:gd name="connsiteY14" fmla="*/ 3359671 h 3599999"/>
                <a:gd name="connsiteX15" fmla="*/ 962754 w 7203551"/>
                <a:gd name="connsiteY15" fmla="*/ 3324716 h 3599999"/>
                <a:gd name="connsiteX16" fmla="*/ 990870 w 7203551"/>
                <a:gd name="connsiteY16" fmla="*/ 3359671 h 3599999"/>
                <a:gd name="connsiteX17" fmla="*/ 900419 w 7203551"/>
                <a:gd name="connsiteY17" fmla="*/ 3423979 h 3599999"/>
                <a:gd name="connsiteX18" fmla="*/ 874044 w 7203551"/>
                <a:gd name="connsiteY18" fmla="*/ 3387183 h 3599999"/>
                <a:gd name="connsiteX19" fmla="*/ 938148 w 7203551"/>
                <a:gd name="connsiteY19" fmla="*/ 3345268 h 3599999"/>
                <a:gd name="connsiteX20" fmla="*/ 6107069 w 7203551"/>
                <a:gd name="connsiteY20" fmla="*/ 3208391 h 3599999"/>
                <a:gd name="connsiteX21" fmla="*/ 6200107 w 7203551"/>
                <a:gd name="connsiteY21" fmla="*/ 3286100 h 3599999"/>
                <a:gd name="connsiteX22" fmla="*/ 6167802 w 7203551"/>
                <a:gd name="connsiteY22" fmla="*/ 3323823 h 3599999"/>
                <a:gd name="connsiteX23" fmla="*/ 6153640 w 7203551"/>
                <a:gd name="connsiteY23" fmla="*/ 3313755 h 3599999"/>
                <a:gd name="connsiteX24" fmla="*/ 6076352 w 7203551"/>
                <a:gd name="connsiteY24" fmla="*/ 3240070 h 3599999"/>
                <a:gd name="connsiteX25" fmla="*/ 1102025 w 7203551"/>
                <a:gd name="connsiteY25" fmla="*/ 3208391 h 3599999"/>
                <a:gd name="connsiteX26" fmla="*/ 1132742 w 7203551"/>
                <a:gd name="connsiteY26" fmla="*/ 3240070 h 3599999"/>
                <a:gd name="connsiteX27" fmla="*/ 1055454 w 7203551"/>
                <a:gd name="connsiteY27" fmla="*/ 3313755 h 3599999"/>
                <a:gd name="connsiteX28" fmla="*/ 1041293 w 7203551"/>
                <a:gd name="connsiteY28" fmla="*/ 3323823 h 3599999"/>
                <a:gd name="connsiteX29" fmla="*/ 1008987 w 7203551"/>
                <a:gd name="connsiteY29" fmla="*/ 3286100 h 3599999"/>
                <a:gd name="connsiteX30" fmla="*/ 5997378 w 7203551"/>
                <a:gd name="connsiteY30" fmla="*/ 3088447 h 3599999"/>
                <a:gd name="connsiteX31" fmla="*/ 6064754 w 7203551"/>
                <a:gd name="connsiteY31" fmla="*/ 3165305 h 3599999"/>
                <a:gd name="connsiteX32" fmla="*/ 6031626 w 7203551"/>
                <a:gd name="connsiteY32" fmla="*/ 3197429 h 3599999"/>
                <a:gd name="connsiteX33" fmla="*/ 5992610 w 7203551"/>
                <a:gd name="connsiteY33" fmla="*/ 3160232 h 3599999"/>
                <a:gd name="connsiteX34" fmla="*/ 5961100 w 7203551"/>
                <a:gd name="connsiteY34" fmla="*/ 3120128 h 3599999"/>
                <a:gd name="connsiteX35" fmla="*/ 1211717 w 7203551"/>
                <a:gd name="connsiteY35" fmla="*/ 3088447 h 3599999"/>
                <a:gd name="connsiteX36" fmla="*/ 1247994 w 7203551"/>
                <a:gd name="connsiteY36" fmla="*/ 3120128 h 3599999"/>
                <a:gd name="connsiteX37" fmla="*/ 1216484 w 7203551"/>
                <a:gd name="connsiteY37" fmla="*/ 3160232 h 3599999"/>
                <a:gd name="connsiteX38" fmla="*/ 1177468 w 7203551"/>
                <a:gd name="connsiteY38" fmla="*/ 3197429 h 3599999"/>
                <a:gd name="connsiteX39" fmla="*/ 1144340 w 7203551"/>
                <a:gd name="connsiteY39" fmla="*/ 3165305 h 3599999"/>
                <a:gd name="connsiteX40" fmla="*/ 5892701 w 7203551"/>
                <a:gd name="connsiteY40" fmla="*/ 2955928 h 3599999"/>
                <a:gd name="connsiteX41" fmla="*/ 5934828 w 7203551"/>
                <a:gd name="connsiteY41" fmla="*/ 3017095 h 3599999"/>
                <a:gd name="connsiteX42" fmla="*/ 5957609 w 7203551"/>
                <a:gd name="connsiteY42" fmla="*/ 3043082 h 3599999"/>
                <a:gd name="connsiteX43" fmla="*/ 5922922 w 7203551"/>
                <a:gd name="connsiteY43" fmla="*/ 3071540 h 3599999"/>
                <a:gd name="connsiteX44" fmla="*/ 5854975 w 7203551"/>
                <a:gd name="connsiteY44" fmla="*/ 2985063 h 3599999"/>
                <a:gd name="connsiteX45" fmla="*/ 5854354 w 7203551"/>
                <a:gd name="connsiteY45" fmla="*/ 2983982 h 3599999"/>
                <a:gd name="connsiteX46" fmla="*/ 1316393 w 7203551"/>
                <a:gd name="connsiteY46" fmla="*/ 2955928 h 3599999"/>
                <a:gd name="connsiteX47" fmla="*/ 1354740 w 7203551"/>
                <a:gd name="connsiteY47" fmla="*/ 2983982 h 3599999"/>
                <a:gd name="connsiteX48" fmla="*/ 1354119 w 7203551"/>
                <a:gd name="connsiteY48" fmla="*/ 2985063 h 3599999"/>
                <a:gd name="connsiteX49" fmla="*/ 1286173 w 7203551"/>
                <a:gd name="connsiteY49" fmla="*/ 3071540 h 3599999"/>
                <a:gd name="connsiteX50" fmla="*/ 1251486 w 7203551"/>
                <a:gd name="connsiteY50" fmla="*/ 3043082 h 3599999"/>
                <a:gd name="connsiteX51" fmla="*/ 1274266 w 7203551"/>
                <a:gd name="connsiteY51" fmla="*/ 3017095 h 3599999"/>
                <a:gd name="connsiteX52" fmla="*/ 5800297 w 7203551"/>
                <a:gd name="connsiteY52" fmla="*/ 2800231 h 3599999"/>
                <a:gd name="connsiteX53" fmla="*/ 5808388 w 7203551"/>
                <a:gd name="connsiteY53" fmla="*/ 2817157 h 3599999"/>
                <a:gd name="connsiteX54" fmla="*/ 5859577 w 7203551"/>
                <a:gd name="connsiteY54" fmla="*/ 2905571 h 3599999"/>
                <a:gd name="connsiteX55" fmla="*/ 5823498 w 7203551"/>
                <a:gd name="connsiteY55" fmla="*/ 2930298 h 3599999"/>
                <a:gd name="connsiteX56" fmla="*/ 5761928 w 7203551"/>
                <a:gd name="connsiteY56" fmla="*/ 2823178 h 3599999"/>
                <a:gd name="connsiteX57" fmla="*/ 1408797 w 7203551"/>
                <a:gd name="connsiteY57" fmla="*/ 2800231 h 3599999"/>
                <a:gd name="connsiteX58" fmla="*/ 1447166 w 7203551"/>
                <a:gd name="connsiteY58" fmla="*/ 2823178 h 3599999"/>
                <a:gd name="connsiteX59" fmla="*/ 1385597 w 7203551"/>
                <a:gd name="connsiteY59" fmla="*/ 2930298 h 3599999"/>
                <a:gd name="connsiteX60" fmla="*/ 1349518 w 7203551"/>
                <a:gd name="connsiteY60" fmla="*/ 2905571 h 3599999"/>
                <a:gd name="connsiteX61" fmla="*/ 1400706 w 7203551"/>
                <a:gd name="connsiteY61" fmla="*/ 2817157 h 3599999"/>
                <a:gd name="connsiteX62" fmla="*/ 5735054 w 7203551"/>
                <a:gd name="connsiteY62" fmla="*/ 2652447 h 3599999"/>
                <a:gd name="connsiteX63" fmla="*/ 5756998 w 7203551"/>
                <a:gd name="connsiteY63" fmla="*/ 2709650 h 3599999"/>
                <a:gd name="connsiteX64" fmla="*/ 5774375 w 7203551"/>
                <a:gd name="connsiteY64" fmla="*/ 2746004 h 3599999"/>
                <a:gd name="connsiteX65" fmla="*/ 5733655 w 7203551"/>
                <a:gd name="connsiteY65" fmla="*/ 2768686 h 3599999"/>
                <a:gd name="connsiteX66" fmla="*/ 5698127 w 7203551"/>
                <a:gd name="connsiteY66" fmla="*/ 2687462 h 3599999"/>
                <a:gd name="connsiteX67" fmla="*/ 5693053 w 7203551"/>
                <a:gd name="connsiteY67" fmla="*/ 2673051 h 3599999"/>
                <a:gd name="connsiteX68" fmla="*/ 1474041 w 7203551"/>
                <a:gd name="connsiteY68" fmla="*/ 2652447 h 3599999"/>
                <a:gd name="connsiteX69" fmla="*/ 1516041 w 7203551"/>
                <a:gd name="connsiteY69" fmla="*/ 2673051 h 3599999"/>
                <a:gd name="connsiteX70" fmla="*/ 1510967 w 7203551"/>
                <a:gd name="connsiteY70" fmla="*/ 2687462 h 3599999"/>
                <a:gd name="connsiteX71" fmla="*/ 1475440 w 7203551"/>
                <a:gd name="connsiteY71" fmla="*/ 2768686 h 3599999"/>
                <a:gd name="connsiteX72" fmla="*/ 1434719 w 7203551"/>
                <a:gd name="connsiteY72" fmla="*/ 2746004 h 3599999"/>
                <a:gd name="connsiteX73" fmla="*/ 1452097 w 7203551"/>
                <a:gd name="connsiteY73" fmla="*/ 2709650 h 3599999"/>
                <a:gd name="connsiteX74" fmla="*/ 5683445 w 7203551"/>
                <a:gd name="connsiteY74" fmla="*/ 2493607 h 3599999"/>
                <a:gd name="connsiteX75" fmla="*/ 5713751 w 7203551"/>
                <a:gd name="connsiteY75" fmla="*/ 2596689 h 3599999"/>
                <a:gd name="connsiteX76" fmla="*/ 5672708 w 7203551"/>
                <a:gd name="connsiteY76" fmla="*/ 2615278 h 3599999"/>
                <a:gd name="connsiteX77" fmla="*/ 5660385 w 7203551"/>
                <a:gd name="connsiteY77" fmla="*/ 2580281 h 3599999"/>
                <a:gd name="connsiteX78" fmla="*/ 5641351 w 7203551"/>
                <a:gd name="connsiteY78" fmla="*/ 2509924 h 3599999"/>
                <a:gd name="connsiteX79" fmla="*/ 1525650 w 7203551"/>
                <a:gd name="connsiteY79" fmla="*/ 2493607 h 3599999"/>
                <a:gd name="connsiteX80" fmla="*/ 1567743 w 7203551"/>
                <a:gd name="connsiteY80" fmla="*/ 2509924 h 3599999"/>
                <a:gd name="connsiteX81" fmla="*/ 1548710 w 7203551"/>
                <a:gd name="connsiteY81" fmla="*/ 2580281 h 3599999"/>
                <a:gd name="connsiteX82" fmla="*/ 1536387 w 7203551"/>
                <a:gd name="connsiteY82" fmla="*/ 2615278 h 3599999"/>
                <a:gd name="connsiteX83" fmla="*/ 1495343 w 7203551"/>
                <a:gd name="connsiteY83" fmla="*/ 2596689 h 3599999"/>
                <a:gd name="connsiteX84" fmla="*/ 5649692 w 7203551"/>
                <a:gd name="connsiteY84" fmla="*/ 2318693 h 3599999"/>
                <a:gd name="connsiteX85" fmla="*/ 5655038 w 7203551"/>
                <a:gd name="connsiteY85" fmla="*/ 2361871 h 3599999"/>
                <a:gd name="connsiteX86" fmla="*/ 5670354 w 7203551"/>
                <a:gd name="connsiteY86" fmla="*/ 2435586 h 3599999"/>
                <a:gd name="connsiteX87" fmla="*/ 5626870 w 7203551"/>
                <a:gd name="connsiteY87" fmla="*/ 2450920 h 3599999"/>
                <a:gd name="connsiteX88" fmla="*/ 5608676 w 7203551"/>
                <a:gd name="connsiteY88" fmla="*/ 2355915 h 3599999"/>
                <a:gd name="connsiteX89" fmla="*/ 5605849 w 7203551"/>
                <a:gd name="connsiteY89" fmla="*/ 2331167 h 3599999"/>
                <a:gd name="connsiteX90" fmla="*/ 1559403 w 7203551"/>
                <a:gd name="connsiteY90" fmla="*/ 2318693 h 3599999"/>
                <a:gd name="connsiteX91" fmla="*/ 1603245 w 7203551"/>
                <a:gd name="connsiteY91" fmla="*/ 2331167 h 3599999"/>
                <a:gd name="connsiteX92" fmla="*/ 1600418 w 7203551"/>
                <a:gd name="connsiteY92" fmla="*/ 2355915 h 3599999"/>
                <a:gd name="connsiteX93" fmla="*/ 1582224 w 7203551"/>
                <a:gd name="connsiteY93" fmla="*/ 2450920 h 3599999"/>
                <a:gd name="connsiteX94" fmla="*/ 1538741 w 7203551"/>
                <a:gd name="connsiteY94" fmla="*/ 2435586 h 3599999"/>
                <a:gd name="connsiteX95" fmla="*/ 1554057 w 7203551"/>
                <a:gd name="connsiteY95" fmla="*/ 2361871 h 3599999"/>
                <a:gd name="connsiteX96" fmla="*/ 5636626 w 7203551"/>
                <a:gd name="connsiteY96" fmla="*/ 2161257 h 3599999"/>
                <a:gd name="connsiteX97" fmla="*/ 5639812 w 7203551"/>
                <a:gd name="connsiteY97" fmla="*/ 2238883 h 3599999"/>
                <a:gd name="connsiteX98" fmla="*/ 5642470 w 7203551"/>
                <a:gd name="connsiteY98" fmla="*/ 2260346 h 3599999"/>
                <a:gd name="connsiteX99" fmla="*/ 5599009 w 7203551"/>
                <a:gd name="connsiteY99" fmla="*/ 2271277 h 3599999"/>
                <a:gd name="connsiteX100" fmla="*/ 5595366 w 7203551"/>
                <a:gd name="connsiteY100" fmla="*/ 2239387 h 3599999"/>
                <a:gd name="connsiteX101" fmla="*/ 5592733 w 7203551"/>
                <a:gd name="connsiteY101" fmla="*/ 2169893 h 3599999"/>
                <a:gd name="connsiteX102" fmla="*/ 1572468 w 7203551"/>
                <a:gd name="connsiteY102" fmla="*/ 2161257 h 3599999"/>
                <a:gd name="connsiteX103" fmla="*/ 1616362 w 7203551"/>
                <a:gd name="connsiteY103" fmla="*/ 2169893 h 3599999"/>
                <a:gd name="connsiteX104" fmla="*/ 1613728 w 7203551"/>
                <a:gd name="connsiteY104" fmla="*/ 2239387 h 3599999"/>
                <a:gd name="connsiteX105" fmla="*/ 1610085 w 7203551"/>
                <a:gd name="connsiteY105" fmla="*/ 2271277 h 3599999"/>
                <a:gd name="connsiteX106" fmla="*/ 1566624 w 7203551"/>
                <a:gd name="connsiteY106" fmla="*/ 2260346 h 3599999"/>
                <a:gd name="connsiteX107" fmla="*/ 1569282 w 7203551"/>
                <a:gd name="connsiteY107" fmla="*/ 2238883 h 3599999"/>
                <a:gd name="connsiteX108" fmla="*/ 5634647 w 7203551"/>
                <a:gd name="connsiteY108" fmla="*/ 1999302 h 3599999"/>
                <a:gd name="connsiteX109" fmla="*/ 5634647 w 7203551"/>
                <a:gd name="connsiteY109" fmla="*/ 2103201 h 3599999"/>
                <a:gd name="connsiteX110" fmla="*/ 5590857 w 7203551"/>
                <a:gd name="connsiteY110" fmla="*/ 2110424 h 3599999"/>
                <a:gd name="connsiteX111" fmla="*/ 5590857 w 7203551"/>
                <a:gd name="connsiteY111" fmla="*/ 2004050 h 3599999"/>
                <a:gd name="connsiteX112" fmla="*/ 1574447 w 7203551"/>
                <a:gd name="connsiteY112" fmla="*/ 1999302 h 3599999"/>
                <a:gd name="connsiteX113" fmla="*/ 1618237 w 7203551"/>
                <a:gd name="connsiteY113" fmla="*/ 2004050 h 3599999"/>
                <a:gd name="connsiteX114" fmla="*/ 1618237 w 7203551"/>
                <a:gd name="connsiteY114" fmla="*/ 2110424 h 3599999"/>
                <a:gd name="connsiteX115" fmla="*/ 1574447 w 7203551"/>
                <a:gd name="connsiteY115" fmla="*/ 2103201 h 3599999"/>
                <a:gd name="connsiteX116" fmla="*/ 5634647 w 7203551"/>
                <a:gd name="connsiteY116" fmla="*/ 1828297 h 3599999"/>
                <a:gd name="connsiteX117" fmla="*/ 5634647 w 7203551"/>
                <a:gd name="connsiteY117" fmla="*/ 1942219 h 3599999"/>
                <a:gd name="connsiteX118" fmla="*/ 5590857 w 7203551"/>
                <a:gd name="connsiteY118" fmla="*/ 1945607 h 3599999"/>
                <a:gd name="connsiteX119" fmla="*/ 5590857 w 7203551"/>
                <a:gd name="connsiteY119" fmla="*/ 1828971 h 3599999"/>
                <a:gd name="connsiteX120" fmla="*/ 1574447 w 7203551"/>
                <a:gd name="connsiteY120" fmla="*/ 1828297 h 3599999"/>
                <a:gd name="connsiteX121" fmla="*/ 1618237 w 7203551"/>
                <a:gd name="connsiteY121" fmla="*/ 1828971 h 3599999"/>
                <a:gd name="connsiteX122" fmla="*/ 1618237 w 7203551"/>
                <a:gd name="connsiteY122" fmla="*/ 1945607 h 3599999"/>
                <a:gd name="connsiteX123" fmla="*/ 1574447 w 7203551"/>
                <a:gd name="connsiteY123" fmla="*/ 1942219 h 3599999"/>
                <a:gd name="connsiteX124" fmla="*/ 5590857 w 7203551"/>
                <a:gd name="connsiteY124" fmla="*/ 1672720 h 3599999"/>
                <a:gd name="connsiteX125" fmla="*/ 5634647 w 7203551"/>
                <a:gd name="connsiteY125" fmla="*/ 1675681 h 3599999"/>
                <a:gd name="connsiteX126" fmla="*/ 5634647 w 7203551"/>
                <a:gd name="connsiteY126" fmla="*/ 1771702 h 3599999"/>
                <a:gd name="connsiteX127" fmla="*/ 5590857 w 7203551"/>
                <a:gd name="connsiteY127" fmla="*/ 1771028 h 3599999"/>
                <a:gd name="connsiteX128" fmla="*/ 1618237 w 7203551"/>
                <a:gd name="connsiteY128" fmla="*/ 1672720 h 3599999"/>
                <a:gd name="connsiteX129" fmla="*/ 1618237 w 7203551"/>
                <a:gd name="connsiteY129" fmla="*/ 1771028 h 3599999"/>
                <a:gd name="connsiteX130" fmla="*/ 1574447 w 7203551"/>
                <a:gd name="connsiteY130" fmla="*/ 1771702 h 3599999"/>
                <a:gd name="connsiteX131" fmla="*/ 1574447 w 7203551"/>
                <a:gd name="connsiteY131" fmla="*/ 1675681 h 3599999"/>
                <a:gd name="connsiteX132" fmla="*/ 5590857 w 7203551"/>
                <a:gd name="connsiteY132" fmla="*/ 1508273 h 3599999"/>
                <a:gd name="connsiteX133" fmla="*/ 5634647 w 7203551"/>
                <a:gd name="connsiteY133" fmla="*/ 1515062 h 3599999"/>
                <a:gd name="connsiteX134" fmla="*/ 5634647 w 7203551"/>
                <a:gd name="connsiteY134" fmla="*/ 1618696 h 3599999"/>
                <a:gd name="connsiteX135" fmla="*/ 5590857 w 7203551"/>
                <a:gd name="connsiteY135" fmla="*/ 1614376 h 3599999"/>
                <a:gd name="connsiteX136" fmla="*/ 1618237 w 7203551"/>
                <a:gd name="connsiteY136" fmla="*/ 1508273 h 3599999"/>
                <a:gd name="connsiteX137" fmla="*/ 1618237 w 7203551"/>
                <a:gd name="connsiteY137" fmla="*/ 1614376 h 3599999"/>
                <a:gd name="connsiteX138" fmla="*/ 1574447 w 7203551"/>
                <a:gd name="connsiteY138" fmla="*/ 1618696 h 3599999"/>
                <a:gd name="connsiteX139" fmla="*/ 1574447 w 7203551"/>
                <a:gd name="connsiteY139" fmla="*/ 1515062 h 3599999"/>
                <a:gd name="connsiteX140" fmla="*/ 5599009 w 7203551"/>
                <a:gd name="connsiteY140" fmla="*/ 1328722 h 3599999"/>
                <a:gd name="connsiteX141" fmla="*/ 5642470 w 7203551"/>
                <a:gd name="connsiteY141" fmla="*/ 1339653 h 3599999"/>
                <a:gd name="connsiteX142" fmla="*/ 5639812 w 7203551"/>
                <a:gd name="connsiteY142" fmla="*/ 1361120 h 3599999"/>
                <a:gd name="connsiteX143" fmla="*/ 5635875 w 7203551"/>
                <a:gd name="connsiteY143" fmla="*/ 1457043 h 3599999"/>
                <a:gd name="connsiteX144" fmla="*/ 5592022 w 7203551"/>
                <a:gd name="connsiteY144" fmla="*/ 1448856 h 3599999"/>
                <a:gd name="connsiteX145" fmla="*/ 5595366 w 7203551"/>
                <a:gd name="connsiteY145" fmla="*/ 1360616 h 3599999"/>
                <a:gd name="connsiteX146" fmla="*/ 1610085 w 7203551"/>
                <a:gd name="connsiteY146" fmla="*/ 1328722 h 3599999"/>
                <a:gd name="connsiteX147" fmla="*/ 1613728 w 7203551"/>
                <a:gd name="connsiteY147" fmla="*/ 1360616 h 3599999"/>
                <a:gd name="connsiteX148" fmla="*/ 1617072 w 7203551"/>
                <a:gd name="connsiteY148" fmla="*/ 1448856 h 3599999"/>
                <a:gd name="connsiteX149" fmla="*/ 1573220 w 7203551"/>
                <a:gd name="connsiteY149" fmla="*/ 1457043 h 3599999"/>
                <a:gd name="connsiteX150" fmla="*/ 1569282 w 7203551"/>
                <a:gd name="connsiteY150" fmla="*/ 1361120 h 3599999"/>
                <a:gd name="connsiteX151" fmla="*/ 1566624 w 7203551"/>
                <a:gd name="connsiteY151" fmla="*/ 1339653 h 3599999"/>
                <a:gd name="connsiteX152" fmla="*/ 5623269 w 7203551"/>
                <a:gd name="connsiteY152" fmla="*/ 1167887 h 3599999"/>
                <a:gd name="connsiteX153" fmla="*/ 5666559 w 7203551"/>
                <a:gd name="connsiteY153" fmla="*/ 1182683 h 3599999"/>
                <a:gd name="connsiteX154" fmla="*/ 5655038 w 7203551"/>
                <a:gd name="connsiteY154" fmla="*/ 1238131 h 3599999"/>
                <a:gd name="connsiteX155" fmla="*/ 5649693 w 7203551"/>
                <a:gd name="connsiteY155" fmla="*/ 1281307 h 3599999"/>
                <a:gd name="connsiteX156" fmla="*/ 5605850 w 7203551"/>
                <a:gd name="connsiteY156" fmla="*/ 1268832 h 3599999"/>
                <a:gd name="connsiteX157" fmla="*/ 5608676 w 7203551"/>
                <a:gd name="connsiteY157" fmla="*/ 1244087 h 3599999"/>
                <a:gd name="connsiteX158" fmla="*/ 1585825 w 7203551"/>
                <a:gd name="connsiteY158" fmla="*/ 1167887 h 3599999"/>
                <a:gd name="connsiteX159" fmla="*/ 1600418 w 7203551"/>
                <a:gd name="connsiteY159" fmla="*/ 1244087 h 3599999"/>
                <a:gd name="connsiteX160" fmla="*/ 1603245 w 7203551"/>
                <a:gd name="connsiteY160" fmla="*/ 1268832 h 3599999"/>
                <a:gd name="connsiteX161" fmla="*/ 1559401 w 7203551"/>
                <a:gd name="connsiteY161" fmla="*/ 1281307 h 3599999"/>
                <a:gd name="connsiteX162" fmla="*/ 1554057 w 7203551"/>
                <a:gd name="connsiteY162" fmla="*/ 1238131 h 3599999"/>
                <a:gd name="connsiteX163" fmla="*/ 1542535 w 7203551"/>
                <a:gd name="connsiteY163" fmla="*/ 1182683 h 3599999"/>
                <a:gd name="connsiteX164" fmla="*/ 5666332 w 7203551"/>
                <a:gd name="connsiteY164" fmla="*/ 1002832 h 3599999"/>
                <a:gd name="connsiteX165" fmla="*/ 5708431 w 7203551"/>
                <a:gd name="connsiteY165" fmla="*/ 1021410 h 3599999"/>
                <a:gd name="connsiteX166" fmla="*/ 5679915 w 7203551"/>
                <a:gd name="connsiteY166" fmla="*/ 1118402 h 3599999"/>
                <a:gd name="connsiteX167" fmla="*/ 5678658 w 7203551"/>
                <a:gd name="connsiteY167" fmla="*/ 1124454 h 3599999"/>
                <a:gd name="connsiteX168" fmla="*/ 5636361 w 7203551"/>
                <a:gd name="connsiteY168" fmla="*/ 1108528 h 3599999"/>
                <a:gd name="connsiteX169" fmla="*/ 5660385 w 7203551"/>
                <a:gd name="connsiteY169" fmla="*/ 1019722 h 3599999"/>
                <a:gd name="connsiteX170" fmla="*/ 1542762 w 7203551"/>
                <a:gd name="connsiteY170" fmla="*/ 1002832 h 3599999"/>
                <a:gd name="connsiteX171" fmla="*/ 1548710 w 7203551"/>
                <a:gd name="connsiteY171" fmla="*/ 1019722 h 3599999"/>
                <a:gd name="connsiteX172" fmla="*/ 1572733 w 7203551"/>
                <a:gd name="connsiteY172" fmla="*/ 1108528 h 3599999"/>
                <a:gd name="connsiteX173" fmla="*/ 1530436 w 7203551"/>
                <a:gd name="connsiteY173" fmla="*/ 1124454 h 3599999"/>
                <a:gd name="connsiteX174" fmla="*/ 1529179 w 7203551"/>
                <a:gd name="connsiteY174" fmla="*/ 1118402 h 3599999"/>
                <a:gd name="connsiteX175" fmla="*/ 1500663 w 7203551"/>
                <a:gd name="connsiteY175" fmla="*/ 1021410 h 3599999"/>
                <a:gd name="connsiteX176" fmla="*/ 5733657 w 7203551"/>
                <a:gd name="connsiteY176" fmla="*/ 831313 h 3599999"/>
                <a:gd name="connsiteX177" fmla="*/ 5774377 w 7203551"/>
                <a:gd name="connsiteY177" fmla="*/ 853995 h 3599999"/>
                <a:gd name="connsiteX178" fmla="*/ 5756998 w 7203551"/>
                <a:gd name="connsiteY178" fmla="*/ 890352 h 3599999"/>
                <a:gd name="connsiteX179" fmla="*/ 5728318 w 7203551"/>
                <a:gd name="connsiteY179" fmla="*/ 965115 h 3599999"/>
                <a:gd name="connsiteX180" fmla="*/ 5686638 w 7203551"/>
                <a:gd name="connsiteY180" fmla="*/ 945167 h 3599999"/>
                <a:gd name="connsiteX181" fmla="*/ 5698127 w 7203551"/>
                <a:gd name="connsiteY181" fmla="*/ 912541 h 3599999"/>
                <a:gd name="connsiteX182" fmla="*/ 1475438 w 7203551"/>
                <a:gd name="connsiteY182" fmla="*/ 831313 h 3599999"/>
                <a:gd name="connsiteX183" fmla="*/ 1510967 w 7203551"/>
                <a:gd name="connsiteY183" fmla="*/ 912541 h 3599999"/>
                <a:gd name="connsiteX184" fmla="*/ 1522457 w 7203551"/>
                <a:gd name="connsiteY184" fmla="*/ 945167 h 3599999"/>
                <a:gd name="connsiteX185" fmla="*/ 1480776 w 7203551"/>
                <a:gd name="connsiteY185" fmla="*/ 965115 h 3599999"/>
                <a:gd name="connsiteX186" fmla="*/ 1452097 w 7203551"/>
                <a:gd name="connsiteY186" fmla="*/ 890352 h 3599999"/>
                <a:gd name="connsiteX187" fmla="*/ 1434717 w 7203551"/>
                <a:gd name="connsiteY187" fmla="*/ 853995 h 3599999"/>
                <a:gd name="connsiteX188" fmla="*/ 5813823 w 7203551"/>
                <a:gd name="connsiteY188" fmla="*/ 686536 h 3599999"/>
                <a:gd name="connsiteX189" fmla="*/ 5850065 w 7203551"/>
                <a:gd name="connsiteY189" fmla="*/ 710861 h 3599999"/>
                <a:gd name="connsiteX190" fmla="*/ 5808388 w 7203551"/>
                <a:gd name="connsiteY190" fmla="*/ 782846 h 3599999"/>
                <a:gd name="connsiteX191" fmla="*/ 5800298 w 7203551"/>
                <a:gd name="connsiteY191" fmla="*/ 799768 h 3599999"/>
                <a:gd name="connsiteX192" fmla="*/ 5761930 w 7203551"/>
                <a:gd name="connsiteY192" fmla="*/ 776821 h 3599999"/>
                <a:gd name="connsiteX193" fmla="*/ 1395271 w 7203551"/>
                <a:gd name="connsiteY193" fmla="*/ 686536 h 3599999"/>
                <a:gd name="connsiteX194" fmla="*/ 1447164 w 7203551"/>
                <a:gd name="connsiteY194" fmla="*/ 776821 h 3599999"/>
                <a:gd name="connsiteX195" fmla="*/ 1408797 w 7203551"/>
                <a:gd name="connsiteY195" fmla="*/ 799768 h 3599999"/>
                <a:gd name="connsiteX196" fmla="*/ 1400706 w 7203551"/>
                <a:gd name="connsiteY196" fmla="*/ 782846 h 3599999"/>
                <a:gd name="connsiteX197" fmla="*/ 1359030 w 7203551"/>
                <a:gd name="connsiteY197" fmla="*/ 710861 h 3599999"/>
                <a:gd name="connsiteX198" fmla="*/ 5910925 w 7203551"/>
                <a:gd name="connsiteY198" fmla="*/ 543732 h 3599999"/>
                <a:gd name="connsiteX199" fmla="*/ 5945085 w 7203551"/>
                <a:gd name="connsiteY199" fmla="*/ 571208 h 3599999"/>
                <a:gd name="connsiteX200" fmla="*/ 5934828 w 7203551"/>
                <a:gd name="connsiteY200" fmla="*/ 582907 h 3599999"/>
                <a:gd name="connsiteX201" fmla="*/ 5881943 w 7203551"/>
                <a:gd name="connsiteY201" fmla="*/ 659694 h 3599999"/>
                <a:gd name="connsiteX202" fmla="*/ 5844626 w 7203551"/>
                <a:gd name="connsiteY202" fmla="*/ 632945 h 3599999"/>
                <a:gd name="connsiteX203" fmla="*/ 5854975 w 7203551"/>
                <a:gd name="connsiteY203" fmla="*/ 614940 h 3599999"/>
                <a:gd name="connsiteX204" fmla="*/ 1298169 w 7203551"/>
                <a:gd name="connsiteY204" fmla="*/ 543732 h 3599999"/>
                <a:gd name="connsiteX205" fmla="*/ 1354119 w 7203551"/>
                <a:gd name="connsiteY205" fmla="*/ 614940 h 3599999"/>
                <a:gd name="connsiteX206" fmla="*/ 1364469 w 7203551"/>
                <a:gd name="connsiteY206" fmla="*/ 632945 h 3599999"/>
                <a:gd name="connsiteX207" fmla="*/ 1327152 w 7203551"/>
                <a:gd name="connsiteY207" fmla="*/ 659694 h 3599999"/>
                <a:gd name="connsiteX208" fmla="*/ 1274266 w 7203551"/>
                <a:gd name="connsiteY208" fmla="*/ 582907 h 3599999"/>
                <a:gd name="connsiteX209" fmla="*/ 1264010 w 7203551"/>
                <a:gd name="connsiteY209" fmla="*/ 571208 h 3599999"/>
                <a:gd name="connsiteX210" fmla="*/ 7161611 w 7203551"/>
                <a:gd name="connsiteY210" fmla="*/ 490961 h 3599999"/>
                <a:gd name="connsiteX211" fmla="*/ 7071152 w 7203551"/>
                <a:gd name="connsiteY211" fmla="*/ 495529 h 3599999"/>
                <a:gd name="connsiteX212" fmla="*/ 6164344 w 7203551"/>
                <a:gd name="connsiteY212" fmla="*/ 1500397 h 3599999"/>
                <a:gd name="connsiteX213" fmla="*/ 6164344 w 7203551"/>
                <a:gd name="connsiteY213" fmla="*/ 2099605 h 3599999"/>
                <a:gd name="connsiteX214" fmla="*/ 7071152 w 7203551"/>
                <a:gd name="connsiteY214" fmla="*/ 3104473 h 3599999"/>
                <a:gd name="connsiteX215" fmla="*/ 7161611 w 7203551"/>
                <a:gd name="connsiteY215" fmla="*/ 3109041 h 3599999"/>
                <a:gd name="connsiteX216" fmla="*/ 41940 w 7203551"/>
                <a:gd name="connsiteY216" fmla="*/ 490681 h 3599999"/>
                <a:gd name="connsiteX217" fmla="*/ 41940 w 7203551"/>
                <a:gd name="connsiteY217" fmla="*/ 3109321 h 3599999"/>
                <a:gd name="connsiteX218" fmla="*/ 137943 w 7203551"/>
                <a:gd name="connsiteY218" fmla="*/ 3104473 h 3599999"/>
                <a:gd name="connsiteX219" fmla="*/ 1044751 w 7203551"/>
                <a:gd name="connsiteY219" fmla="*/ 2099605 h 3599999"/>
                <a:gd name="connsiteX220" fmla="*/ 1044751 w 7203551"/>
                <a:gd name="connsiteY220" fmla="*/ 1500397 h 3599999"/>
                <a:gd name="connsiteX221" fmla="*/ 137943 w 7203551"/>
                <a:gd name="connsiteY221" fmla="*/ 495529 h 3599999"/>
                <a:gd name="connsiteX222" fmla="*/ 6031627 w 7203551"/>
                <a:gd name="connsiteY222" fmla="*/ 402573 h 3599999"/>
                <a:gd name="connsiteX223" fmla="*/ 6064755 w 7203551"/>
                <a:gd name="connsiteY223" fmla="*/ 434696 h 3599999"/>
                <a:gd name="connsiteX224" fmla="*/ 5984870 w 7203551"/>
                <a:gd name="connsiteY224" fmla="*/ 525824 h 3599999"/>
                <a:gd name="connsiteX225" fmla="*/ 5949079 w 7203551"/>
                <a:gd name="connsiteY225" fmla="*/ 495173 h 3599999"/>
                <a:gd name="connsiteX226" fmla="*/ 5992610 w 7203551"/>
                <a:gd name="connsiteY226" fmla="*/ 439771 h 3599999"/>
                <a:gd name="connsiteX227" fmla="*/ 1177468 w 7203551"/>
                <a:gd name="connsiteY227" fmla="*/ 402573 h 3599999"/>
                <a:gd name="connsiteX228" fmla="*/ 1216484 w 7203551"/>
                <a:gd name="connsiteY228" fmla="*/ 439771 h 3599999"/>
                <a:gd name="connsiteX229" fmla="*/ 1260015 w 7203551"/>
                <a:gd name="connsiteY229" fmla="*/ 495173 h 3599999"/>
                <a:gd name="connsiteX230" fmla="*/ 1224224 w 7203551"/>
                <a:gd name="connsiteY230" fmla="*/ 525824 h 3599999"/>
                <a:gd name="connsiteX231" fmla="*/ 1144339 w 7203551"/>
                <a:gd name="connsiteY231" fmla="*/ 434696 h 3599999"/>
                <a:gd name="connsiteX232" fmla="*/ 6152086 w 7203551"/>
                <a:gd name="connsiteY232" fmla="*/ 287729 h 3599999"/>
                <a:gd name="connsiteX233" fmla="*/ 6185557 w 7203551"/>
                <a:gd name="connsiteY233" fmla="*/ 326056 h 3599999"/>
                <a:gd name="connsiteX234" fmla="*/ 6107072 w 7203551"/>
                <a:gd name="connsiteY234" fmla="*/ 391610 h 3599999"/>
                <a:gd name="connsiteX235" fmla="*/ 6076354 w 7203551"/>
                <a:gd name="connsiteY235" fmla="*/ 359931 h 3599999"/>
                <a:gd name="connsiteX236" fmla="*/ 1057008 w 7203551"/>
                <a:gd name="connsiteY236" fmla="*/ 287729 h 3599999"/>
                <a:gd name="connsiteX237" fmla="*/ 1132741 w 7203551"/>
                <a:gd name="connsiteY237" fmla="*/ 359931 h 3599999"/>
                <a:gd name="connsiteX238" fmla="*/ 1102022 w 7203551"/>
                <a:gd name="connsiteY238" fmla="*/ 391610 h 3599999"/>
                <a:gd name="connsiteX239" fmla="*/ 1023538 w 7203551"/>
                <a:gd name="connsiteY239" fmla="*/ 326056 h 3599999"/>
                <a:gd name="connsiteX240" fmla="*/ 6292898 w 7203551"/>
                <a:gd name="connsiteY240" fmla="*/ 187240 h 3599999"/>
                <a:gd name="connsiteX241" fmla="*/ 6319196 w 7203551"/>
                <a:gd name="connsiteY241" fmla="*/ 223187 h 3599999"/>
                <a:gd name="connsiteX242" fmla="*/ 6270946 w 7203551"/>
                <a:gd name="connsiteY242" fmla="*/ 254735 h 3599999"/>
                <a:gd name="connsiteX243" fmla="*/ 6231791 w 7203551"/>
                <a:gd name="connsiteY243" fmla="*/ 287439 h 3599999"/>
                <a:gd name="connsiteX244" fmla="*/ 6202382 w 7203551"/>
                <a:gd name="connsiteY244" fmla="*/ 251594 h 3599999"/>
                <a:gd name="connsiteX245" fmla="*/ 916196 w 7203551"/>
                <a:gd name="connsiteY245" fmla="*/ 187240 h 3599999"/>
                <a:gd name="connsiteX246" fmla="*/ 1006713 w 7203551"/>
                <a:gd name="connsiteY246" fmla="*/ 251594 h 3599999"/>
                <a:gd name="connsiteX247" fmla="*/ 977303 w 7203551"/>
                <a:gd name="connsiteY247" fmla="*/ 287439 h 3599999"/>
                <a:gd name="connsiteX248" fmla="*/ 938148 w 7203551"/>
                <a:gd name="connsiteY248" fmla="*/ 254735 h 3599999"/>
                <a:gd name="connsiteX249" fmla="*/ 889898 w 7203551"/>
                <a:gd name="connsiteY249" fmla="*/ 223187 h 3599999"/>
                <a:gd name="connsiteX250" fmla="*/ 6453876 w 7203551"/>
                <a:gd name="connsiteY250" fmla="*/ 96363 h 3599999"/>
                <a:gd name="connsiteX251" fmla="*/ 6475441 w 7203551"/>
                <a:gd name="connsiteY251" fmla="*/ 132421 h 3599999"/>
                <a:gd name="connsiteX252" fmla="*/ 6474105 w 7203551"/>
                <a:gd name="connsiteY252" fmla="*/ 133020 h 3599999"/>
                <a:gd name="connsiteX253" fmla="*/ 6369940 w 7203551"/>
                <a:gd name="connsiteY253" fmla="*/ 190007 h 3599999"/>
                <a:gd name="connsiteX254" fmla="*/ 6369543 w 7203551"/>
                <a:gd name="connsiteY254" fmla="*/ 190267 h 3599999"/>
                <a:gd name="connsiteX255" fmla="*/ 6343805 w 7203551"/>
                <a:gd name="connsiteY255" fmla="*/ 152712 h 3599999"/>
                <a:gd name="connsiteX256" fmla="*/ 755218 w 7203551"/>
                <a:gd name="connsiteY256" fmla="*/ 96363 h 3599999"/>
                <a:gd name="connsiteX257" fmla="*/ 865289 w 7203551"/>
                <a:gd name="connsiteY257" fmla="*/ 152712 h 3599999"/>
                <a:gd name="connsiteX258" fmla="*/ 839551 w 7203551"/>
                <a:gd name="connsiteY258" fmla="*/ 190267 h 3599999"/>
                <a:gd name="connsiteX259" fmla="*/ 839155 w 7203551"/>
                <a:gd name="connsiteY259" fmla="*/ 190007 h 3599999"/>
                <a:gd name="connsiteX260" fmla="*/ 734989 w 7203551"/>
                <a:gd name="connsiteY260" fmla="*/ 133020 h 3599999"/>
                <a:gd name="connsiteX261" fmla="*/ 733653 w 7203551"/>
                <a:gd name="connsiteY261" fmla="*/ 132421 h 3599999"/>
                <a:gd name="connsiteX262" fmla="*/ 3633884 w 7203551"/>
                <a:gd name="connsiteY262" fmla="*/ 41940 h 3599999"/>
                <a:gd name="connsiteX263" fmla="*/ 3633884 w 7203551"/>
                <a:gd name="connsiteY263" fmla="*/ 3558059 h 3599999"/>
                <a:gd name="connsiteX264" fmla="*/ 6570062 w 7203551"/>
                <a:gd name="connsiteY264" fmla="*/ 3558059 h 3599999"/>
                <a:gd name="connsiteX265" fmla="*/ 6535391 w 7203551"/>
                <a:gd name="connsiteY265" fmla="*/ 3545369 h 3599999"/>
                <a:gd name="connsiteX266" fmla="*/ 6508301 w 7203551"/>
                <a:gd name="connsiteY266" fmla="*/ 3531501 h 3599999"/>
                <a:gd name="connsiteX267" fmla="*/ 6530223 w 7203551"/>
                <a:gd name="connsiteY267" fmla="*/ 3492145 h 3599999"/>
                <a:gd name="connsiteX268" fmla="*/ 6583034 w 7203551"/>
                <a:gd name="connsiteY268" fmla="*/ 3515823 h 3599999"/>
                <a:gd name="connsiteX269" fmla="*/ 6641599 w 7203551"/>
                <a:gd name="connsiteY269" fmla="*/ 3536649 h 3599999"/>
                <a:gd name="connsiteX270" fmla="*/ 6631352 w 7203551"/>
                <a:gd name="connsiteY270" fmla="*/ 3558059 h 3599999"/>
                <a:gd name="connsiteX271" fmla="*/ 6696930 w 7203551"/>
                <a:gd name="connsiteY271" fmla="*/ 3558059 h 3599999"/>
                <a:gd name="connsiteX272" fmla="*/ 6697641 w 7203551"/>
                <a:gd name="connsiteY272" fmla="*/ 3556447 h 3599999"/>
                <a:gd name="connsiteX273" fmla="*/ 6703910 w 7203551"/>
                <a:gd name="connsiteY273" fmla="*/ 3558059 h 3599999"/>
                <a:gd name="connsiteX274" fmla="*/ 7161611 w 7203551"/>
                <a:gd name="connsiteY274" fmla="*/ 3558059 h 3599999"/>
                <a:gd name="connsiteX275" fmla="*/ 7161611 w 7203551"/>
                <a:gd name="connsiteY275" fmla="*/ 3147617 h 3599999"/>
                <a:gd name="connsiteX276" fmla="*/ 7058731 w 7203551"/>
                <a:gd name="connsiteY276" fmla="*/ 3142422 h 3599999"/>
                <a:gd name="connsiteX277" fmla="*/ 6125543 w 7203551"/>
                <a:gd name="connsiteY277" fmla="*/ 2108321 h 3599999"/>
                <a:gd name="connsiteX278" fmla="*/ 6125543 w 7203551"/>
                <a:gd name="connsiteY278" fmla="*/ 1491681 h 3599999"/>
                <a:gd name="connsiteX279" fmla="*/ 7058731 w 7203551"/>
                <a:gd name="connsiteY279" fmla="*/ 457581 h 3599999"/>
                <a:gd name="connsiteX280" fmla="*/ 7161611 w 7203551"/>
                <a:gd name="connsiteY280" fmla="*/ 452386 h 3599999"/>
                <a:gd name="connsiteX281" fmla="*/ 7161611 w 7203551"/>
                <a:gd name="connsiteY281" fmla="*/ 41940 h 3599999"/>
                <a:gd name="connsiteX282" fmla="*/ 6703926 w 7203551"/>
                <a:gd name="connsiteY282" fmla="*/ 41940 h 3599999"/>
                <a:gd name="connsiteX283" fmla="*/ 6696319 w 7203551"/>
                <a:gd name="connsiteY283" fmla="*/ 43896 h 3599999"/>
                <a:gd name="connsiteX284" fmla="*/ 6680006 w 7203551"/>
                <a:gd name="connsiteY284" fmla="*/ 49697 h 3599999"/>
                <a:gd name="connsiteX285" fmla="*/ 6676493 w 7203551"/>
                <a:gd name="connsiteY285" fmla="*/ 41940 h 3599999"/>
                <a:gd name="connsiteX286" fmla="*/ 6610320 w 7203551"/>
                <a:gd name="connsiteY286" fmla="*/ 41940 h 3599999"/>
                <a:gd name="connsiteX287" fmla="*/ 6623911 w 7203551"/>
                <a:gd name="connsiteY287" fmla="*/ 69644 h 3599999"/>
                <a:gd name="connsiteX288" fmla="*/ 6583034 w 7203551"/>
                <a:gd name="connsiteY288" fmla="*/ 84180 h 3599999"/>
                <a:gd name="connsiteX289" fmla="*/ 6530223 w 7203551"/>
                <a:gd name="connsiteY289" fmla="*/ 107859 h 3599999"/>
                <a:gd name="connsiteX290" fmla="*/ 6508301 w 7203551"/>
                <a:gd name="connsiteY290" fmla="*/ 68501 h 3599999"/>
                <a:gd name="connsiteX291" fmla="*/ 6535391 w 7203551"/>
                <a:gd name="connsiteY291" fmla="*/ 54633 h 3599999"/>
                <a:gd name="connsiteX292" fmla="*/ 6570071 w 7203551"/>
                <a:gd name="connsiteY292" fmla="*/ 41940 h 3599999"/>
                <a:gd name="connsiteX293" fmla="*/ 41940 w 7203551"/>
                <a:gd name="connsiteY293" fmla="*/ 41940 h 3599999"/>
                <a:gd name="connsiteX294" fmla="*/ 41940 w 7203551"/>
                <a:gd name="connsiteY294" fmla="*/ 452214 h 3599999"/>
                <a:gd name="connsiteX295" fmla="*/ 44084 w 7203551"/>
                <a:gd name="connsiteY295" fmla="*/ 452214 h 3599999"/>
                <a:gd name="connsiteX296" fmla="*/ 1083552 w 7203551"/>
                <a:gd name="connsiteY296" fmla="*/ 1491681 h 3599999"/>
                <a:gd name="connsiteX297" fmla="*/ 1083552 w 7203551"/>
                <a:gd name="connsiteY297" fmla="*/ 2108321 h 3599999"/>
                <a:gd name="connsiteX298" fmla="*/ 44084 w 7203551"/>
                <a:gd name="connsiteY298" fmla="*/ 3147788 h 3599999"/>
                <a:gd name="connsiteX299" fmla="*/ 41940 w 7203551"/>
                <a:gd name="connsiteY299" fmla="*/ 3147788 h 3599999"/>
                <a:gd name="connsiteX300" fmla="*/ 41940 w 7203551"/>
                <a:gd name="connsiteY300" fmla="*/ 3558059 h 3599999"/>
                <a:gd name="connsiteX301" fmla="*/ 505184 w 7203551"/>
                <a:gd name="connsiteY301" fmla="*/ 3558059 h 3599999"/>
                <a:gd name="connsiteX302" fmla="*/ 511454 w 7203551"/>
                <a:gd name="connsiteY302" fmla="*/ 3556447 h 3599999"/>
                <a:gd name="connsiteX303" fmla="*/ 512165 w 7203551"/>
                <a:gd name="connsiteY303" fmla="*/ 3558059 h 3599999"/>
                <a:gd name="connsiteX304" fmla="*/ 577742 w 7203551"/>
                <a:gd name="connsiteY304" fmla="*/ 3558059 h 3599999"/>
                <a:gd name="connsiteX305" fmla="*/ 567496 w 7203551"/>
                <a:gd name="connsiteY305" fmla="*/ 3536649 h 3599999"/>
                <a:gd name="connsiteX306" fmla="*/ 626060 w 7203551"/>
                <a:gd name="connsiteY306" fmla="*/ 3515823 h 3599999"/>
                <a:gd name="connsiteX307" fmla="*/ 678871 w 7203551"/>
                <a:gd name="connsiteY307" fmla="*/ 3492145 h 3599999"/>
                <a:gd name="connsiteX308" fmla="*/ 700794 w 7203551"/>
                <a:gd name="connsiteY308" fmla="*/ 3531501 h 3599999"/>
                <a:gd name="connsiteX309" fmla="*/ 673703 w 7203551"/>
                <a:gd name="connsiteY309" fmla="*/ 3545369 h 3599999"/>
                <a:gd name="connsiteX310" fmla="*/ 639032 w 7203551"/>
                <a:gd name="connsiteY310" fmla="*/ 3558059 h 3599999"/>
                <a:gd name="connsiteX311" fmla="*/ 3588165 w 7203551"/>
                <a:gd name="connsiteY311" fmla="*/ 3558059 h 3599999"/>
                <a:gd name="connsiteX312" fmla="*/ 3588165 w 7203551"/>
                <a:gd name="connsiteY312" fmla="*/ 41940 h 3599999"/>
                <a:gd name="connsiteX313" fmla="*/ 639024 w 7203551"/>
                <a:gd name="connsiteY313" fmla="*/ 41940 h 3599999"/>
                <a:gd name="connsiteX314" fmla="*/ 673703 w 7203551"/>
                <a:gd name="connsiteY314" fmla="*/ 54633 h 3599999"/>
                <a:gd name="connsiteX315" fmla="*/ 700794 w 7203551"/>
                <a:gd name="connsiteY315" fmla="*/ 68501 h 3599999"/>
                <a:gd name="connsiteX316" fmla="*/ 678871 w 7203551"/>
                <a:gd name="connsiteY316" fmla="*/ 107859 h 3599999"/>
                <a:gd name="connsiteX317" fmla="*/ 626060 w 7203551"/>
                <a:gd name="connsiteY317" fmla="*/ 84180 h 3599999"/>
                <a:gd name="connsiteX318" fmla="*/ 585183 w 7203551"/>
                <a:gd name="connsiteY318" fmla="*/ 69644 h 3599999"/>
                <a:gd name="connsiteX319" fmla="*/ 598775 w 7203551"/>
                <a:gd name="connsiteY319" fmla="*/ 41940 h 3599999"/>
                <a:gd name="connsiteX320" fmla="*/ 532602 w 7203551"/>
                <a:gd name="connsiteY320" fmla="*/ 41940 h 3599999"/>
                <a:gd name="connsiteX321" fmla="*/ 529088 w 7203551"/>
                <a:gd name="connsiteY321" fmla="*/ 49697 h 3599999"/>
                <a:gd name="connsiteX322" fmla="*/ 512776 w 7203551"/>
                <a:gd name="connsiteY322" fmla="*/ 43896 h 3599999"/>
                <a:gd name="connsiteX323" fmla="*/ 505168 w 7203551"/>
                <a:gd name="connsiteY323" fmla="*/ 41940 h 3599999"/>
                <a:gd name="connsiteX324" fmla="*/ 0 w 7203551"/>
                <a:gd name="connsiteY324" fmla="*/ 0 h 3599999"/>
                <a:gd name="connsiteX325" fmla="*/ 7203551 w 7203551"/>
                <a:gd name="connsiteY325" fmla="*/ 0 h 3599999"/>
                <a:gd name="connsiteX326" fmla="*/ 7203551 w 7203551"/>
                <a:gd name="connsiteY326" fmla="*/ 3599999 h 3599999"/>
                <a:gd name="connsiteX327" fmla="*/ 0 w 7203551"/>
                <a:gd name="connsiteY327" fmla="*/ 3599999 h 359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</a:cxnLst>
              <a:rect l="l" t="t" r="r" b="b"/>
              <a:pathLst>
                <a:path w="7203551" h="3599999">
                  <a:moveTo>
                    <a:pt x="6386175" y="3418878"/>
                  </a:moveTo>
                  <a:lnTo>
                    <a:pt x="6474105" y="3466984"/>
                  </a:lnTo>
                  <a:lnTo>
                    <a:pt x="6475440" y="3467582"/>
                  </a:lnTo>
                  <a:lnTo>
                    <a:pt x="6453876" y="3503639"/>
                  </a:lnTo>
                  <a:lnTo>
                    <a:pt x="6361147" y="3456168"/>
                  </a:lnTo>
                  <a:close/>
                  <a:moveTo>
                    <a:pt x="822919" y="3418878"/>
                  </a:moveTo>
                  <a:lnTo>
                    <a:pt x="847947" y="3456168"/>
                  </a:lnTo>
                  <a:lnTo>
                    <a:pt x="755218" y="3503639"/>
                  </a:lnTo>
                  <a:lnTo>
                    <a:pt x="733654" y="3467582"/>
                  </a:lnTo>
                  <a:lnTo>
                    <a:pt x="734989" y="3466984"/>
                  </a:lnTo>
                  <a:close/>
                  <a:moveTo>
                    <a:pt x="6246340" y="3324716"/>
                  </a:moveTo>
                  <a:lnTo>
                    <a:pt x="6270946" y="3345268"/>
                  </a:lnTo>
                  <a:lnTo>
                    <a:pt x="6335050" y="3387183"/>
                  </a:lnTo>
                  <a:lnTo>
                    <a:pt x="6308675" y="3423979"/>
                  </a:lnTo>
                  <a:lnTo>
                    <a:pt x="6218224" y="3359671"/>
                  </a:lnTo>
                  <a:close/>
                  <a:moveTo>
                    <a:pt x="962754" y="3324716"/>
                  </a:moveTo>
                  <a:lnTo>
                    <a:pt x="990870" y="3359671"/>
                  </a:lnTo>
                  <a:lnTo>
                    <a:pt x="900419" y="3423979"/>
                  </a:lnTo>
                  <a:lnTo>
                    <a:pt x="874044" y="3387183"/>
                  </a:lnTo>
                  <a:lnTo>
                    <a:pt x="938148" y="3345268"/>
                  </a:lnTo>
                  <a:close/>
                  <a:moveTo>
                    <a:pt x="6107069" y="3208391"/>
                  </a:moveTo>
                  <a:lnTo>
                    <a:pt x="6200107" y="3286100"/>
                  </a:lnTo>
                  <a:lnTo>
                    <a:pt x="6167802" y="3323823"/>
                  </a:lnTo>
                  <a:lnTo>
                    <a:pt x="6153640" y="3313755"/>
                  </a:lnTo>
                  <a:lnTo>
                    <a:pt x="6076352" y="3240070"/>
                  </a:lnTo>
                  <a:close/>
                  <a:moveTo>
                    <a:pt x="1102025" y="3208391"/>
                  </a:moveTo>
                  <a:lnTo>
                    <a:pt x="1132742" y="3240070"/>
                  </a:lnTo>
                  <a:lnTo>
                    <a:pt x="1055454" y="3313755"/>
                  </a:lnTo>
                  <a:lnTo>
                    <a:pt x="1041293" y="3323823"/>
                  </a:lnTo>
                  <a:lnTo>
                    <a:pt x="1008987" y="3286100"/>
                  </a:lnTo>
                  <a:close/>
                  <a:moveTo>
                    <a:pt x="5997378" y="3088447"/>
                  </a:moveTo>
                  <a:lnTo>
                    <a:pt x="6064754" y="3165305"/>
                  </a:lnTo>
                  <a:lnTo>
                    <a:pt x="6031626" y="3197429"/>
                  </a:lnTo>
                  <a:lnTo>
                    <a:pt x="5992610" y="3160232"/>
                  </a:lnTo>
                  <a:lnTo>
                    <a:pt x="5961100" y="3120128"/>
                  </a:lnTo>
                  <a:close/>
                  <a:moveTo>
                    <a:pt x="1211717" y="3088447"/>
                  </a:moveTo>
                  <a:lnTo>
                    <a:pt x="1247994" y="3120128"/>
                  </a:lnTo>
                  <a:lnTo>
                    <a:pt x="1216484" y="3160232"/>
                  </a:lnTo>
                  <a:lnTo>
                    <a:pt x="1177468" y="3197429"/>
                  </a:lnTo>
                  <a:lnTo>
                    <a:pt x="1144340" y="3165305"/>
                  </a:lnTo>
                  <a:close/>
                  <a:moveTo>
                    <a:pt x="5892701" y="2955928"/>
                  </a:moveTo>
                  <a:lnTo>
                    <a:pt x="5934828" y="3017095"/>
                  </a:lnTo>
                  <a:lnTo>
                    <a:pt x="5957609" y="3043082"/>
                  </a:lnTo>
                  <a:lnTo>
                    <a:pt x="5922922" y="3071540"/>
                  </a:lnTo>
                  <a:lnTo>
                    <a:pt x="5854975" y="2985063"/>
                  </a:lnTo>
                  <a:lnTo>
                    <a:pt x="5854354" y="2983982"/>
                  </a:lnTo>
                  <a:close/>
                  <a:moveTo>
                    <a:pt x="1316393" y="2955928"/>
                  </a:moveTo>
                  <a:lnTo>
                    <a:pt x="1354740" y="2983982"/>
                  </a:lnTo>
                  <a:lnTo>
                    <a:pt x="1354119" y="2985063"/>
                  </a:lnTo>
                  <a:lnTo>
                    <a:pt x="1286173" y="3071540"/>
                  </a:lnTo>
                  <a:lnTo>
                    <a:pt x="1251486" y="3043082"/>
                  </a:lnTo>
                  <a:lnTo>
                    <a:pt x="1274266" y="3017095"/>
                  </a:lnTo>
                  <a:close/>
                  <a:moveTo>
                    <a:pt x="5800297" y="2800231"/>
                  </a:moveTo>
                  <a:lnTo>
                    <a:pt x="5808388" y="2817157"/>
                  </a:lnTo>
                  <a:lnTo>
                    <a:pt x="5859577" y="2905571"/>
                  </a:lnTo>
                  <a:lnTo>
                    <a:pt x="5823498" y="2930298"/>
                  </a:lnTo>
                  <a:lnTo>
                    <a:pt x="5761928" y="2823178"/>
                  </a:lnTo>
                  <a:close/>
                  <a:moveTo>
                    <a:pt x="1408797" y="2800231"/>
                  </a:moveTo>
                  <a:lnTo>
                    <a:pt x="1447166" y="2823178"/>
                  </a:lnTo>
                  <a:lnTo>
                    <a:pt x="1385597" y="2930298"/>
                  </a:lnTo>
                  <a:lnTo>
                    <a:pt x="1349518" y="2905571"/>
                  </a:lnTo>
                  <a:lnTo>
                    <a:pt x="1400706" y="2817157"/>
                  </a:lnTo>
                  <a:close/>
                  <a:moveTo>
                    <a:pt x="5735054" y="2652447"/>
                  </a:moveTo>
                  <a:lnTo>
                    <a:pt x="5756998" y="2709650"/>
                  </a:lnTo>
                  <a:lnTo>
                    <a:pt x="5774375" y="2746004"/>
                  </a:lnTo>
                  <a:lnTo>
                    <a:pt x="5733655" y="2768686"/>
                  </a:lnTo>
                  <a:lnTo>
                    <a:pt x="5698127" y="2687462"/>
                  </a:lnTo>
                  <a:lnTo>
                    <a:pt x="5693053" y="2673051"/>
                  </a:lnTo>
                  <a:close/>
                  <a:moveTo>
                    <a:pt x="1474041" y="2652447"/>
                  </a:moveTo>
                  <a:lnTo>
                    <a:pt x="1516041" y="2673051"/>
                  </a:lnTo>
                  <a:lnTo>
                    <a:pt x="1510967" y="2687462"/>
                  </a:lnTo>
                  <a:lnTo>
                    <a:pt x="1475440" y="2768686"/>
                  </a:lnTo>
                  <a:lnTo>
                    <a:pt x="1434719" y="2746004"/>
                  </a:lnTo>
                  <a:lnTo>
                    <a:pt x="1452097" y="2709650"/>
                  </a:lnTo>
                  <a:close/>
                  <a:moveTo>
                    <a:pt x="5683445" y="2493607"/>
                  </a:moveTo>
                  <a:lnTo>
                    <a:pt x="5713751" y="2596689"/>
                  </a:lnTo>
                  <a:lnTo>
                    <a:pt x="5672708" y="2615278"/>
                  </a:lnTo>
                  <a:lnTo>
                    <a:pt x="5660385" y="2580281"/>
                  </a:lnTo>
                  <a:lnTo>
                    <a:pt x="5641351" y="2509924"/>
                  </a:lnTo>
                  <a:close/>
                  <a:moveTo>
                    <a:pt x="1525650" y="2493607"/>
                  </a:moveTo>
                  <a:lnTo>
                    <a:pt x="1567743" y="2509924"/>
                  </a:lnTo>
                  <a:lnTo>
                    <a:pt x="1548710" y="2580281"/>
                  </a:lnTo>
                  <a:lnTo>
                    <a:pt x="1536387" y="2615278"/>
                  </a:lnTo>
                  <a:lnTo>
                    <a:pt x="1495343" y="2596689"/>
                  </a:lnTo>
                  <a:close/>
                  <a:moveTo>
                    <a:pt x="5649692" y="2318693"/>
                  </a:moveTo>
                  <a:lnTo>
                    <a:pt x="5655038" y="2361871"/>
                  </a:lnTo>
                  <a:lnTo>
                    <a:pt x="5670354" y="2435586"/>
                  </a:lnTo>
                  <a:lnTo>
                    <a:pt x="5626870" y="2450920"/>
                  </a:lnTo>
                  <a:lnTo>
                    <a:pt x="5608676" y="2355915"/>
                  </a:lnTo>
                  <a:lnTo>
                    <a:pt x="5605849" y="2331167"/>
                  </a:lnTo>
                  <a:close/>
                  <a:moveTo>
                    <a:pt x="1559403" y="2318693"/>
                  </a:moveTo>
                  <a:lnTo>
                    <a:pt x="1603245" y="2331167"/>
                  </a:lnTo>
                  <a:lnTo>
                    <a:pt x="1600418" y="2355915"/>
                  </a:lnTo>
                  <a:lnTo>
                    <a:pt x="1582224" y="2450920"/>
                  </a:lnTo>
                  <a:lnTo>
                    <a:pt x="1538741" y="2435586"/>
                  </a:lnTo>
                  <a:lnTo>
                    <a:pt x="1554057" y="2361871"/>
                  </a:lnTo>
                  <a:close/>
                  <a:moveTo>
                    <a:pt x="5636626" y="2161257"/>
                  </a:moveTo>
                  <a:lnTo>
                    <a:pt x="5639812" y="2238883"/>
                  </a:lnTo>
                  <a:lnTo>
                    <a:pt x="5642470" y="2260346"/>
                  </a:lnTo>
                  <a:lnTo>
                    <a:pt x="5599009" y="2271277"/>
                  </a:lnTo>
                  <a:lnTo>
                    <a:pt x="5595366" y="2239387"/>
                  </a:lnTo>
                  <a:lnTo>
                    <a:pt x="5592733" y="2169893"/>
                  </a:lnTo>
                  <a:close/>
                  <a:moveTo>
                    <a:pt x="1572468" y="2161257"/>
                  </a:moveTo>
                  <a:lnTo>
                    <a:pt x="1616362" y="2169893"/>
                  </a:lnTo>
                  <a:lnTo>
                    <a:pt x="1613728" y="2239387"/>
                  </a:lnTo>
                  <a:lnTo>
                    <a:pt x="1610085" y="2271277"/>
                  </a:lnTo>
                  <a:lnTo>
                    <a:pt x="1566624" y="2260346"/>
                  </a:lnTo>
                  <a:lnTo>
                    <a:pt x="1569282" y="2238883"/>
                  </a:lnTo>
                  <a:close/>
                  <a:moveTo>
                    <a:pt x="5634647" y="1999302"/>
                  </a:moveTo>
                  <a:lnTo>
                    <a:pt x="5634647" y="2103201"/>
                  </a:lnTo>
                  <a:lnTo>
                    <a:pt x="5590857" y="2110424"/>
                  </a:lnTo>
                  <a:lnTo>
                    <a:pt x="5590857" y="2004050"/>
                  </a:lnTo>
                  <a:close/>
                  <a:moveTo>
                    <a:pt x="1574447" y="1999302"/>
                  </a:moveTo>
                  <a:lnTo>
                    <a:pt x="1618237" y="2004050"/>
                  </a:lnTo>
                  <a:lnTo>
                    <a:pt x="1618237" y="2110424"/>
                  </a:lnTo>
                  <a:lnTo>
                    <a:pt x="1574447" y="2103201"/>
                  </a:lnTo>
                  <a:close/>
                  <a:moveTo>
                    <a:pt x="5634647" y="1828297"/>
                  </a:moveTo>
                  <a:lnTo>
                    <a:pt x="5634647" y="1942219"/>
                  </a:lnTo>
                  <a:lnTo>
                    <a:pt x="5590857" y="1945607"/>
                  </a:lnTo>
                  <a:lnTo>
                    <a:pt x="5590857" y="1828971"/>
                  </a:lnTo>
                  <a:close/>
                  <a:moveTo>
                    <a:pt x="1574447" y="1828297"/>
                  </a:moveTo>
                  <a:lnTo>
                    <a:pt x="1618237" y="1828971"/>
                  </a:lnTo>
                  <a:lnTo>
                    <a:pt x="1618237" y="1945607"/>
                  </a:lnTo>
                  <a:lnTo>
                    <a:pt x="1574447" y="1942219"/>
                  </a:lnTo>
                  <a:close/>
                  <a:moveTo>
                    <a:pt x="5590857" y="1672720"/>
                  </a:moveTo>
                  <a:lnTo>
                    <a:pt x="5634647" y="1675681"/>
                  </a:lnTo>
                  <a:lnTo>
                    <a:pt x="5634647" y="1771702"/>
                  </a:lnTo>
                  <a:lnTo>
                    <a:pt x="5590857" y="1771028"/>
                  </a:lnTo>
                  <a:close/>
                  <a:moveTo>
                    <a:pt x="1618237" y="1672720"/>
                  </a:moveTo>
                  <a:lnTo>
                    <a:pt x="1618237" y="1771028"/>
                  </a:lnTo>
                  <a:lnTo>
                    <a:pt x="1574447" y="1771702"/>
                  </a:lnTo>
                  <a:lnTo>
                    <a:pt x="1574447" y="1675681"/>
                  </a:lnTo>
                  <a:close/>
                  <a:moveTo>
                    <a:pt x="5590857" y="1508273"/>
                  </a:moveTo>
                  <a:lnTo>
                    <a:pt x="5634647" y="1515062"/>
                  </a:lnTo>
                  <a:lnTo>
                    <a:pt x="5634647" y="1618696"/>
                  </a:lnTo>
                  <a:lnTo>
                    <a:pt x="5590857" y="1614376"/>
                  </a:lnTo>
                  <a:close/>
                  <a:moveTo>
                    <a:pt x="1618237" y="1508273"/>
                  </a:moveTo>
                  <a:lnTo>
                    <a:pt x="1618237" y="1614376"/>
                  </a:lnTo>
                  <a:lnTo>
                    <a:pt x="1574447" y="1618696"/>
                  </a:lnTo>
                  <a:lnTo>
                    <a:pt x="1574447" y="1515062"/>
                  </a:lnTo>
                  <a:close/>
                  <a:moveTo>
                    <a:pt x="5599009" y="1328722"/>
                  </a:moveTo>
                  <a:lnTo>
                    <a:pt x="5642470" y="1339653"/>
                  </a:lnTo>
                  <a:lnTo>
                    <a:pt x="5639812" y="1361120"/>
                  </a:lnTo>
                  <a:lnTo>
                    <a:pt x="5635875" y="1457043"/>
                  </a:lnTo>
                  <a:lnTo>
                    <a:pt x="5592022" y="1448856"/>
                  </a:lnTo>
                  <a:lnTo>
                    <a:pt x="5595366" y="1360616"/>
                  </a:lnTo>
                  <a:close/>
                  <a:moveTo>
                    <a:pt x="1610085" y="1328722"/>
                  </a:moveTo>
                  <a:lnTo>
                    <a:pt x="1613728" y="1360616"/>
                  </a:lnTo>
                  <a:lnTo>
                    <a:pt x="1617072" y="1448856"/>
                  </a:lnTo>
                  <a:lnTo>
                    <a:pt x="1573220" y="1457043"/>
                  </a:lnTo>
                  <a:lnTo>
                    <a:pt x="1569282" y="1361120"/>
                  </a:lnTo>
                  <a:lnTo>
                    <a:pt x="1566624" y="1339653"/>
                  </a:lnTo>
                  <a:close/>
                  <a:moveTo>
                    <a:pt x="5623269" y="1167887"/>
                  </a:moveTo>
                  <a:lnTo>
                    <a:pt x="5666559" y="1182683"/>
                  </a:lnTo>
                  <a:lnTo>
                    <a:pt x="5655038" y="1238131"/>
                  </a:lnTo>
                  <a:lnTo>
                    <a:pt x="5649693" y="1281307"/>
                  </a:lnTo>
                  <a:lnTo>
                    <a:pt x="5605850" y="1268832"/>
                  </a:lnTo>
                  <a:lnTo>
                    <a:pt x="5608676" y="1244087"/>
                  </a:lnTo>
                  <a:close/>
                  <a:moveTo>
                    <a:pt x="1585825" y="1167887"/>
                  </a:moveTo>
                  <a:lnTo>
                    <a:pt x="1600418" y="1244087"/>
                  </a:lnTo>
                  <a:lnTo>
                    <a:pt x="1603245" y="1268832"/>
                  </a:lnTo>
                  <a:lnTo>
                    <a:pt x="1559401" y="1281307"/>
                  </a:lnTo>
                  <a:lnTo>
                    <a:pt x="1554057" y="1238131"/>
                  </a:lnTo>
                  <a:lnTo>
                    <a:pt x="1542535" y="1182683"/>
                  </a:lnTo>
                  <a:close/>
                  <a:moveTo>
                    <a:pt x="5666332" y="1002832"/>
                  </a:moveTo>
                  <a:lnTo>
                    <a:pt x="5708431" y="1021410"/>
                  </a:lnTo>
                  <a:lnTo>
                    <a:pt x="5679915" y="1118402"/>
                  </a:lnTo>
                  <a:lnTo>
                    <a:pt x="5678658" y="1124454"/>
                  </a:lnTo>
                  <a:lnTo>
                    <a:pt x="5636361" y="1108528"/>
                  </a:lnTo>
                  <a:lnTo>
                    <a:pt x="5660385" y="1019722"/>
                  </a:lnTo>
                  <a:close/>
                  <a:moveTo>
                    <a:pt x="1542762" y="1002832"/>
                  </a:moveTo>
                  <a:lnTo>
                    <a:pt x="1548710" y="1019722"/>
                  </a:lnTo>
                  <a:lnTo>
                    <a:pt x="1572733" y="1108528"/>
                  </a:lnTo>
                  <a:lnTo>
                    <a:pt x="1530436" y="1124454"/>
                  </a:lnTo>
                  <a:lnTo>
                    <a:pt x="1529179" y="1118402"/>
                  </a:lnTo>
                  <a:lnTo>
                    <a:pt x="1500663" y="1021410"/>
                  </a:lnTo>
                  <a:close/>
                  <a:moveTo>
                    <a:pt x="5733657" y="831313"/>
                  </a:moveTo>
                  <a:lnTo>
                    <a:pt x="5774377" y="853995"/>
                  </a:lnTo>
                  <a:lnTo>
                    <a:pt x="5756998" y="890352"/>
                  </a:lnTo>
                  <a:lnTo>
                    <a:pt x="5728318" y="965115"/>
                  </a:lnTo>
                  <a:lnTo>
                    <a:pt x="5686638" y="945167"/>
                  </a:lnTo>
                  <a:lnTo>
                    <a:pt x="5698127" y="912541"/>
                  </a:lnTo>
                  <a:close/>
                  <a:moveTo>
                    <a:pt x="1475438" y="831313"/>
                  </a:moveTo>
                  <a:lnTo>
                    <a:pt x="1510967" y="912541"/>
                  </a:lnTo>
                  <a:lnTo>
                    <a:pt x="1522457" y="945167"/>
                  </a:lnTo>
                  <a:lnTo>
                    <a:pt x="1480776" y="965115"/>
                  </a:lnTo>
                  <a:lnTo>
                    <a:pt x="1452097" y="890352"/>
                  </a:lnTo>
                  <a:lnTo>
                    <a:pt x="1434717" y="853995"/>
                  </a:lnTo>
                  <a:close/>
                  <a:moveTo>
                    <a:pt x="5813823" y="686536"/>
                  </a:moveTo>
                  <a:lnTo>
                    <a:pt x="5850065" y="710861"/>
                  </a:lnTo>
                  <a:lnTo>
                    <a:pt x="5808388" y="782846"/>
                  </a:lnTo>
                  <a:lnTo>
                    <a:pt x="5800298" y="799768"/>
                  </a:lnTo>
                  <a:lnTo>
                    <a:pt x="5761930" y="776821"/>
                  </a:lnTo>
                  <a:close/>
                  <a:moveTo>
                    <a:pt x="1395271" y="686536"/>
                  </a:moveTo>
                  <a:lnTo>
                    <a:pt x="1447164" y="776821"/>
                  </a:lnTo>
                  <a:lnTo>
                    <a:pt x="1408797" y="799768"/>
                  </a:lnTo>
                  <a:lnTo>
                    <a:pt x="1400706" y="782846"/>
                  </a:lnTo>
                  <a:lnTo>
                    <a:pt x="1359030" y="710861"/>
                  </a:lnTo>
                  <a:close/>
                  <a:moveTo>
                    <a:pt x="5910925" y="543732"/>
                  </a:moveTo>
                  <a:lnTo>
                    <a:pt x="5945085" y="571208"/>
                  </a:lnTo>
                  <a:lnTo>
                    <a:pt x="5934828" y="582907"/>
                  </a:lnTo>
                  <a:lnTo>
                    <a:pt x="5881943" y="659694"/>
                  </a:lnTo>
                  <a:lnTo>
                    <a:pt x="5844626" y="632945"/>
                  </a:lnTo>
                  <a:lnTo>
                    <a:pt x="5854975" y="614940"/>
                  </a:lnTo>
                  <a:close/>
                  <a:moveTo>
                    <a:pt x="1298169" y="543732"/>
                  </a:moveTo>
                  <a:lnTo>
                    <a:pt x="1354119" y="614940"/>
                  </a:lnTo>
                  <a:lnTo>
                    <a:pt x="1364469" y="632945"/>
                  </a:lnTo>
                  <a:lnTo>
                    <a:pt x="1327152" y="659694"/>
                  </a:lnTo>
                  <a:lnTo>
                    <a:pt x="1274266" y="582907"/>
                  </a:lnTo>
                  <a:lnTo>
                    <a:pt x="1264010" y="571208"/>
                  </a:lnTo>
                  <a:close/>
                  <a:moveTo>
                    <a:pt x="7161611" y="490961"/>
                  </a:moveTo>
                  <a:lnTo>
                    <a:pt x="7071152" y="495529"/>
                  </a:lnTo>
                  <a:cubicBezTo>
                    <a:pt x="6561812" y="547256"/>
                    <a:pt x="6164344" y="977410"/>
                    <a:pt x="6164344" y="1500397"/>
                  </a:cubicBezTo>
                  <a:lnTo>
                    <a:pt x="6164344" y="2099605"/>
                  </a:lnTo>
                  <a:cubicBezTo>
                    <a:pt x="6164344" y="2622592"/>
                    <a:pt x="6561812" y="3052747"/>
                    <a:pt x="7071152" y="3104473"/>
                  </a:cubicBezTo>
                  <a:lnTo>
                    <a:pt x="7161611" y="3109041"/>
                  </a:lnTo>
                  <a:close/>
                  <a:moveTo>
                    <a:pt x="41940" y="490681"/>
                  </a:moveTo>
                  <a:lnTo>
                    <a:pt x="41940" y="3109321"/>
                  </a:lnTo>
                  <a:lnTo>
                    <a:pt x="137943" y="3104473"/>
                  </a:lnTo>
                  <a:cubicBezTo>
                    <a:pt x="647283" y="3052747"/>
                    <a:pt x="1044751" y="2622592"/>
                    <a:pt x="1044751" y="2099605"/>
                  </a:cubicBezTo>
                  <a:lnTo>
                    <a:pt x="1044751" y="1500397"/>
                  </a:lnTo>
                  <a:cubicBezTo>
                    <a:pt x="1044751" y="977410"/>
                    <a:pt x="647283" y="547256"/>
                    <a:pt x="137943" y="495529"/>
                  </a:cubicBezTo>
                  <a:close/>
                  <a:moveTo>
                    <a:pt x="6031627" y="402573"/>
                  </a:moveTo>
                  <a:lnTo>
                    <a:pt x="6064755" y="434696"/>
                  </a:lnTo>
                  <a:lnTo>
                    <a:pt x="5984870" y="525824"/>
                  </a:lnTo>
                  <a:lnTo>
                    <a:pt x="5949079" y="495173"/>
                  </a:lnTo>
                  <a:lnTo>
                    <a:pt x="5992610" y="439771"/>
                  </a:lnTo>
                  <a:close/>
                  <a:moveTo>
                    <a:pt x="1177468" y="402573"/>
                  </a:moveTo>
                  <a:lnTo>
                    <a:pt x="1216484" y="439771"/>
                  </a:lnTo>
                  <a:lnTo>
                    <a:pt x="1260015" y="495173"/>
                  </a:lnTo>
                  <a:lnTo>
                    <a:pt x="1224224" y="525824"/>
                  </a:lnTo>
                  <a:lnTo>
                    <a:pt x="1144339" y="434696"/>
                  </a:lnTo>
                  <a:close/>
                  <a:moveTo>
                    <a:pt x="6152086" y="287729"/>
                  </a:moveTo>
                  <a:lnTo>
                    <a:pt x="6185557" y="326056"/>
                  </a:lnTo>
                  <a:lnTo>
                    <a:pt x="6107072" y="391610"/>
                  </a:lnTo>
                  <a:lnTo>
                    <a:pt x="6076354" y="359931"/>
                  </a:lnTo>
                  <a:close/>
                  <a:moveTo>
                    <a:pt x="1057008" y="287729"/>
                  </a:moveTo>
                  <a:lnTo>
                    <a:pt x="1132741" y="359931"/>
                  </a:lnTo>
                  <a:lnTo>
                    <a:pt x="1102022" y="391610"/>
                  </a:lnTo>
                  <a:lnTo>
                    <a:pt x="1023538" y="326056"/>
                  </a:lnTo>
                  <a:close/>
                  <a:moveTo>
                    <a:pt x="6292898" y="187240"/>
                  </a:moveTo>
                  <a:lnTo>
                    <a:pt x="6319196" y="223187"/>
                  </a:lnTo>
                  <a:lnTo>
                    <a:pt x="6270946" y="254735"/>
                  </a:lnTo>
                  <a:lnTo>
                    <a:pt x="6231791" y="287439"/>
                  </a:lnTo>
                  <a:lnTo>
                    <a:pt x="6202382" y="251594"/>
                  </a:lnTo>
                  <a:close/>
                  <a:moveTo>
                    <a:pt x="916196" y="187240"/>
                  </a:moveTo>
                  <a:lnTo>
                    <a:pt x="1006713" y="251594"/>
                  </a:lnTo>
                  <a:lnTo>
                    <a:pt x="977303" y="287439"/>
                  </a:lnTo>
                  <a:lnTo>
                    <a:pt x="938148" y="254735"/>
                  </a:lnTo>
                  <a:lnTo>
                    <a:pt x="889898" y="223187"/>
                  </a:lnTo>
                  <a:close/>
                  <a:moveTo>
                    <a:pt x="6453876" y="96363"/>
                  </a:moveTo>
                  <a:lnTo>
                    <a:pt x="6475441" y="132421"/>
                  </a:lnTo>
                  <a:lnTo>
                    <a:pt x="6474105" y="133020"/>
                  </a:lnTo>
                  <a:cubicBezTo>
                    <a:pt x="6438567" y="150680"/>
                    <a:pt x="6403823" y="169698"/>
                    <a:pt x="6369940" y="190007"/>
                  </a:cubicBezTo>
                  <a:lnTo>
                    <a:pt x="6369543" y="190267"/>
                  </a:lnTo>
                  <a:lnTo>
                    <a:pt x="6343805" y="152712"/>
                  </a:lnTo>
                  <a:close/>
                  <a:moveTo>
                    <a:pt x="755218" y="96363"/>
                  </a:moveTo>
                  <a:lnTo>
                    <a:pt x="865289" y="152712"/>
                  </a:lnTo>
                  <a:lnTo>
                    <a:pt x="839551" y="190267"/>
                  </a:lnTo>
                  <a:lnTo>
                    <a:pt x="839155" y="190007"/>
                  </a:lnTo>
                  <a:cubicBezTo>
                    <a:pt x="805271" y="169698"/>
                    <a:pt x="770527" y="150680"/>
                    <a:pt x="734989" y="133020"/>
                  </a:cubicBezTo>
                  <a:lnTo>
                    <a:pt x="733653" y="132421"/>
                  </a:lnTo>
                  <a:close/>
                  <a:moveTo>
                    <a:pt x="3633884" y="41940"/>
                  </a:moveTo>
                  <a:lnTo>
                    <a:pt x="3633884" y="3558059"/>
                  </a:lnTo>
                  <a:lnTo>
                    <a:pt x="6570062" y="3558059"/>
                  </a:lnTo>
                  <a:lnTo>
                    <a:pt x="6535391" y="3545369"/>
                  </a:lnTo>
                  <a:lnTo>
                    <a:pt x="6508301" y="3531501"/>
                  </a:lnTo>
                  <a:lnTo>
                    <a:pt x="6530223" y="3492145"/>
                  </a:lnTo>
                  <a:lnTo>
                    <a:pt x="6583034" y="3515823"/>
                  </a:lnTo>
                  <a:lnTo>
                    <a:pt x="6641599" y="3536649"/>
                  </a:lnTo>
                  <a:lnTo>
                    <a:pt x="6631352" y="3558059"/>
                  </a:lnTo>
                  <a:lnTo>
                    <a:pt x="6696930" y="3558059"/>
                  </a:lnTo>
                  <a:lnTo>
                    <a:pt x="6697641" y="3556447"/>
                  </a:lnTo>
                  <a:lnTo>
                    <a:pt x="6703910" y="3558059"/>
                  </a:lnTo>
                  <a:lnTo>
                    <a:pt x="7161611" y="3558059"/>
                  </a:lnTo>
                  <a:lnTo>
                    <a:pt x="7161611" y="3147617"/>
                  </a:lnTo>
                  <a:lnTo>
                    <a:pt x="7058731" y="3142422"/>
                  </a:lnTo>
                  <a:cubicBezTo>
                    <a:pt x="6534573" y="3089191"/>
                    <a:pt x="6125543" y="2646523"/>
                    <a:pt x="6125543" y="2108321"/>
                  </a:cubicBezTo>
                  <a:lnTo>
                    <a:pt x="6125543" y="1491681"/>
                  </a:lnTo>
                  <a:cubicBezTo>
                    <a:pt x="6125543" y="953479"/>
                    <a:pt x="6534573" y="510812"/>
                    <a:pt x="7058731" y="457581"/>
                  </a:cubicBezTo>
                  <a:lnTo>
                    <a:pt x="7161611" y="452386"/>
                  </a:lnTo>
                  <a:lnTo>
                    <a:pt x="7161611" y="41940"/>
                  </a:lnTo>
                  <a:lnTo>
                    <a:pt x="6703926" y="41940"/>
                  </a:lnTo>
                  <a:lnTo>
                    <a:pt x="6696319" y="43896"/>
                  </a:lnTo>
                  <a:lnTo>
                    <a:pt x="6680006" y="49697"/>
                  </a:lnTo>
                  <a:lnTo>
                    <a:pt x="6676493" y="41940"/>
                  </a:lnTo>
                  <a:lnTo>
                    <a:pt x="6610320" y="41940"/>
                  </a:lnTo>
                  <a:lnTo>
                    <a:pt x="6623911" y="69644"/>
                  </a:lnTo>
                  <a:lnTo>
                    <a:pt x="6583034" y="84180"/>
                  </a:lnTo>
                  <a:lnTo>
                    <a:pt x="6530223" y="107859"/>
                  </a:lnTo>
                  <a:lnTo>
                    <a:pt x="6508301" y="68501"/>
                  </a:lnTo>
                  <a:lnTo>
                    <a:pt x="6535391" y="54633"/>
                  </a:lnTo>
                  <a:lnTo>
                    <a:pt x="6570071" y="41940"/>
                  </a:lnTo>
                  <a:close/>
                  <a:moveTo>
                    <a:pt x="41940" y="41940"/>
                  </a:moveTo>
                  <a:lnTo>
                    <a:pt x="41940" y="452214"/>
                  </a:lnTo>
                  <a:lnTo>
                    <a:pt x="44084" y="452214"/>
                  </a:lnTo>
                  <a:cubicBezTo>
                    <a:pt x="618166" y="452214"/>
                    <a:pt x="1083552" y="917599"/>
                    <a:pt x="1083552" y="1491681"/>
                  </a:cubicBezTo>
                  <a:lnTo>
                    <a:pt x="1083552" y="2108321"/>
                  </a:lnTo>
                  <a:cubicBezTo>
                    <a:pt x="1083552" y="2682403"/>
                    <a:pt x="618166" y="3147788"/>
                    <a:pt x="44084" y="3147788"/>
                  </a:cubicBezTo>
                  <a:lnTo>
                    <a:pt x="41940" y="3147788"/>
                  </a:lnTo>
                  <a:lnTo>
                    <a:pt x="41940" y="3558059"/>
                  </a:lnTo>
                  <a:lnTo>
                    <a:pt x="505184" y="3558059"/>
                  </a:lnTo>
                  <a:lnTo>
                    <a:pt x="511454" y="3556447"/>
                  </a:lnTo>
                  <a:lnTo>
                    <a:pt x="512165" y="3558059"/>
                  </a:lnTo>
                  <a:lnTo>
                    <a:pt x="577742" y="3558059"/>
                  </a:lnTo>
                  <a:lnTo>
                    <a:pt x="567496" y="3536649"/>
                  </a:lnTo>
                  <a:lnTo>
                    <a:pt x="626060" y="3515823"/>
                  </a:lnTo>
                  <a:lnTo>
                    <a:pt x="678871" y="3492145"/>
                  </a:lnTo>
                  <a:lnTo>
                    <a:pt x="700794" y="3531501"/>
                  </a:lnTo>
                  <a:lnTo>
                    <a:pt x="673703" y="3545369"/>
                  </a:lnTo>
                  <a:lnTo>
                    <a:pt x="639032" y="3558059"/>
                  </a:lnTo>
                  <a:lnTo>
                    <a:pt x="3588165" y="3558059"/>
                  </a:lnTo>
                  <a:lnTo>
                    <a:pt x="3588165" y="41940"/>
                  </a:lnTo>
                  <a:lnTo>
                    <a:pt x="639024" y="41940"/>
                  </a:lnTo>
                  <a:lnTo>
                    <a:pt x="673703" y="54633"/>
                  </a:lnTo>
                  <a:lnTo>
                    <a:pt x="700794" y="68501"/>
                  </a:lnTo>
                  <a:lnTo>
                    <a:pt x="678871" y="107859"/>
                  </a:lnTo>
                  <a:lnTo>
                    <a:pt x="626060" y="84180"/>
                  </a:lnTo>
                  <a:lnTo>
                    <a:pt x="585183" y="69644"/>
                  </a:lnTo>
                  <a:lnTo>
                    <a:pt x="598775" y="41940"/>
                  </a:lnTo>
                  <a:lnTo>
                    <a:pt x="532602" y="41940"/>
                  </a:lnTo>
                  <a:lnTo>
                    <a:pt x="529088" y="49697"/>
                  </a:lnTo>
                  <a:lnTo>
                    <a:pt x="512776" y="43896"/>
                  </a:lnTo>
                  <a:lnTo>
                    <a:pt x="505168" y="41940"/>
                  </a:lnTo>
                  <a:close/>
                  <a:moveTo>
                    <a:pt x="0" y="0"/>
                  </a:moveTo>
                  <a:lnTo>
                    <a:pt x="7203551" y="0"/>
                  </a:lnTo>
                  <a:lnTo>
                    <a:pt x="7203551" y="3599999"/>
                  </a:lnTo>
                  <a:lnTo>
                    <a:pt x="0" y="35999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8DFBEEE7-E958-484B-B7D4-B4715F8B0101}"/>
                </a:ext>
              </a:extLst>
            </p:cNvPr>
            <p:cNvSpPr/>
            <p:nvPr/>
          </p:nvSpPr>
          <p:spPr bwMode="auto">
            <a:xfrm>
              <a:off x="2601682" y="3488532"/>
              <a:ext cx="45719" cy="180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1C46285E-DF45-4B3D-A7D4-6693DEA0AFDC}"/>
                </a:ext>
              </a:extLst>
            </p:cNvPr>
            <p:cNvSpPr/>
            <p:nvPr/>
          </p:nvSpPr>
          <p:spPr bwMode="auto">
            <a:xfrm flipH="1">
              <a:off x="7152779" y="3488532"/>
              <a:ext cx="45719" cy="180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AB205A58-931B-46F8-9B93-8F298B61697A}"/>
                </a:ext>
              </a:extLst>
            </p:cNvPr>
            <p:cNvSpPr/>
            <p:nvPr/>
          </p:nvSpPr>
          <p:spPr bwMode="auto">
            <a:xfrm>
              <a:off x="2103135" y="3533775"/>
              <a:ext cx="45720" cy="8951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9024415E-3213-413B-AAEC-198B0E872567}"/>
                </a:ext>
              </a:extLst>
            </p:cNvPr>
            <p:cNvSpPr/>
            <p:nvPr/>
          </p:nvSpPr>
          <p:spPr bwMode="auto">
            <a:xfrm>
              <a:off x="7656315" y="3533775"/>
              <a:ext cx="45720" cy="8951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F644DBBA-5F6C-4753-8484-078A6FC93EB3}"/>
              </a:ext>
            </a:extLst>
          </p:cNvPr>
          <p:cNvGrpSpPr/>
          <p:nvPr/>
        </p:nvGrpSpPr>
        <p:grpSpPr>
          <a:xfrm>
            <a:off x="1029064" y="1767699"/>
            <a:ext cx="7742052" cy="3599999"/>
            <a:chOff x="1029064" y="1767699"/>
            <a:chExt cx="7742052" cy="3599999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AD1F2922-ABB8-4E95-8DB5-849DF681D960}"/>
                </a:ext>
              </a:extLst>
            </p:cNvPr>
            <p:cNvGrpSpPr/>
            <p:nvPr/>
          </p:nvGrpSpPr>
          <p:grpSpPr>
            <a:xfrm>
              <a:off x="1029064" y="1767699"/>
              <a:ext cx="7742052" cy="3599999"/>
              <a:chOff x="1029064" y="1767699"/>
              <a:chExt cx="7742052" cy="3599999"/>
            </a:xfrm>
            <a:solidFill>
              <a:schemeClr val="tx1"/>
            </a:solidFill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8CFFEF4-7E42-44CC-A50D-FCCBE61AE643}"/>
                  </a:ext>
                </a:extLst>
              </p:cNvPr>
              <p:cNvSpPr/>
              <p:nvPr/>
            </p:nvSpPr>
            <p:spPr bwMode="auto">
              <a:xfrm>
                <a:off x="1029064" y="3297700"/>
                <a:ext cx="290230" cy="540000"/>
              </a:xfrm>
              <a:custGeom>
                <a:avLst/>
                <a:gdLst>
                  <a:gd name="connsiteX0" fmla="*/ 0 w 290230"/>
                  <a:gd name="connsiteY0" fmla="*/ 0 h 540000"/>
                  <a:gd name="connsiteX1" fmla="*/ 290230 w 290230"/>
                  <a:gd name="connsiteY1" fmla="*/ 0 h 540000"/>
                  <a:gd name="connsiteX2" fmla="*/ 290230 w 290230"/>
                  <a:gd name="connsiteY2" fmla="*/ 39019 h 540000"/>
                  <a:gd name="connsiteX3" fmla="*/ 37861 w 290230"/>
                  <a:gd name="connsiteY3" fmla="*/ 39019 h 540000"/>
                  <a:gd name="connsiteX4" fmla="*/ 37861 w 290230"/>
                  <a:gd name="connsiteY4" fmla="*/ 500981 h 540000"/>
                  <a:gd name="connsiteX5" fmla="*/ 290230 w 290230"/>
                  <a:gd name="connsiteY5" fmla="*/ 500981 h 540000"/>
                  <a:gd name="connsiteX6" fmla="*/ 290230 w 290230"/>
                  <a:gd name="connsiteY6" fmla="*/ 540000 h 540000"/>
                  <a:gd name="connsiteX7" fmla="*/ 0 w 290230"/>
                  <a:gd name="connsiteY7" fmla="*/ 540000 h 54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30" h="540000">
                    <a:moveTo>
                      <a:pt x="0" y="0"/>
                    </a:moveTo>
                    <a:lnTo>
                      <a:pt x="290230" y="0"/>
                    </a:lnTo>
                    <a:lnTo>
                      <a:pt x="290230" y="39019"/>
                    </a:lnTo>
                    <a:lnTo>
                      <a:pt x="37861" y="39019"/>
                    </a:lnTo>
                    <a:lnTo>
                      <a:pt x="37861" y="500981"/>
                    </a:lnTo>
                    <a:lnTo>
                      <a:pt x="290230" y="500981"/>
                    </a:lnTo>
                    <a:lnTo>
                      <a:pt x="290230" y="540000"/>
                    </a:lnTo>
                    <a:lnTo>
                      <a:pt x="0" y="5400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6F8FA7E1-5F7C-4341-9391-90170740B21B}"/>
                  </a:ext>
                </a:extLst>
              </p:cNvPr>
              <p:cNvSpPr/>
              <p:nvPr/>
            </p:nvSpPr>
            <p:spPr bwMode="auto">
              <a:xfrm flipH="1">
                <a:off x="8480886" y="3297700"/>
                <a:ext cx="290230" cy="540000"/>
              </a:xfrm>
              <a:custGeom>
                <a:avLst/>
                <a:gdLst>
                  <a:gd name="connsiteX0" fmla="*/ 0 w 290230"/>
                  <a:gd name="connsiteY0" fmla="*/ 0 h 540000"/>
                  <a:gd name="connsiteX1" fmla="*/ 290230 w 290230"/>
                  <a:gd name="connsiteY1" fmla="*/ 0 h 540000"/>
                  <a:gd name="connsiteX2" fmla="*/ 290230 w 290230"/>
                  <a:gd name="connsiteY2" fmla="*/ 39019 h 540000"/>
                  <a:gd name="connsiteX3" fmla="*/ 37861 w 290230"/>
                  <a:gd name="connsiteY3" fmla="*/ 39019 h 540000"/>
                  <a:gd name="connsiteX4" fmla="*/ 37861 w 290230"/>
                  <a:gd name="connsiteY4" fmla="*/ 500981 h 540000"/>
                  <a:gd name="connsiteX5" fmla="*/ 290230 w 290230"/>
                  <a:gd name="connsiteY5" fmla="*/ 500981 h 540000"/>
                  <a:gd name="connsiteX6" fmla="*/ 290230 w 290230"/>
                  <a:gd name="connsiteY6" fmla="*/ 540000 h 540000"/>
                  <a:gd name="connsiteX7" fmla="*/ 0 w 290230"/>
                  <a:gd name="connsiteY7" fmla="*/ 540000 h 54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230" h="540000">
                    <a:moveTo>
                      <a:pt x="0" y="0"/>
                    </a:moveTo>
                    <a:lnTo>
                      <a:pt x="290230" y="0"/>
                    </a:lnTo>
                    <a:lnTo>
                      <a:pt x="290230" y="39019"/>
                    </a:lnTo>
                    <a:lnTo>
                      <a:pt x="37861" y="39019"/>
                    </a:lnTo>
                    <a:lnTo>
                      <a:pt x="37861" y="500981"/>
                    </a:lnTo>
                    <a:lnTo>
                      <a:pt x="290230" y="500981"/>
                    </a:lnTo>
                    <a:lnTo>
                      <a:pt x="290230" y="540000"/>
                    </a:lnTo>
                    <a:lnTo>
                      <a:pt x="0" y="54000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E5C90A4-27CD-4F86-8D3F-57BA567C8970}"/>
                  </a:ext>
                </a:extLst>
              </p:cNvPr>
              <p:cNvSpPr/>
              <p:nvPr/>
            </p:nvSpPr>
            <p:spPr bwMode="auto">
              <a:xfrm>
                <a:off x="1295543" y="1767699"/>
                <a:ext cx="7203551" cy="3599999"/>
              </a:xfrm>
              <a:custGeom>
                <a:avLst/>
                <a:gdLst>
                  <a:gd name="connsiteX0" fmla="*/ 6386175 w 7203551"/>
                  <a:gd name="connsiteY0" fmla="*/ 3418878 h 3599999"/>
                  <a:gd name="connsiteX1" fmla="*/ 6474105 w 7203551"/>
                  <a:gd name="connsiteY1" fmla="*/ 3466984 h 3599999"/>
                  <a:gd name="connsiteX2" fmla="*/ 6475440 w 7203551"/>
                  <a:gd name="connsiteY2" fmla="*/ 3467582 h 3599999"/>
                  <a:gd name="connsiteX3" fmla="*/ 6453876 w 7203551"/>
                  <a:gd name="connsiteY3" fmla="*/ 3503639 h 3599999"/>
                  <a:gd name="connsiteX4" fmla="*/ 6361147 w 7203551"/>
                  <a:gd name="connsiteY4" fmla="*/ 3456168 h 3599999"/>
                  <a:gd name="connsiteX5" fmla="*/ 822919 w 7203551"/>
                  <a:gd name="connsiteY5" fmla="*/ 3418878 h 3599999"/>
                  <a:gd name="connsiteX6" fmla="*/ 847947 w 7203551"/>
                  <a:gd name="connsiteY6" fmla="*/ 3456168 h 3599999"/>
                  <a:gd name="connsiteX7" fmla="*/ 755218 w 7203551"/>
                  <a:gd name="connsiteY7" fmla="*/ 3503639 h 3599999"/>
                  <a:gd name="connsiteX8" fmla="*/ 733654 w 7203551"/>
                  <a:gd name="connsiteY8" fmla="*/ 3467582 h 3599999"/>
                  <a:gd name="connsiteX9" fmla="*/ 734989 w 7203551"/>
                  <a:gd name="connsiteY9" fmla="*/ 3466984 h 3599999"/>
                  <a:gd name="connsiteX10" fmla="*/ 6246340 w 7203551"/>
                  <a:gd name="connsiteY10" fmla="*/ 3324716 h 3599999"/>
                  <a:gd name="connsiteX11" fmla="*/ 6270946 w 7203551"/>
                  <a:gd name="connsiteY11" fmla="*/ 3345268 h 3599999"/>
                  <a:gd name="connsiteX12" fmla="*/ 6335050 w 7203551"/>
                  <a:gd name="connsiteY12" fmla="*/ 3387183 h 3599999"/>
                  <a:gd name="connsiteX13" fmla="*/ 6308675 w 7203551"/>
                  <a:gd name="connsiteY13" fmla="*/ 3423979 h 3599999"/>
                  <a:gd name="connsiteX14" fmla="*/ 6218224 w 7203551"/>
                  <a:gd name="connsiteY14" fmla="*/ 3359671 h 3599999"/>
                  <a:gd name="connsiteX15" fmla="*/ 962754 w 7203551"/>
                  <a:gd name="connsiteY15" fmla="*/ 3324716 h 3599999"/>
                  <a:gd name="connsiteX16" fmla="*/ 990870 w 7203551"/>
                  <a:gd name="connsiteY16" fmla="*/ 3359671 h 3599999"/>
                  <a:gd name="connsiteX17" fmla="*/ 900419 w 7203551"/>
                  <a:gd name="connsiteY17" fmla="*/ 3423979 h 3599999"/>
                  <a:gd name="connsiteX18" fmla="*/ 874044 w 7203551"/>
                  <a:gd name="connsiteY18" fmla="*/ 3387183 h 3599999"/>
                  <a:gd name="connsiteX19" fmla="*/ 938148 w 7203551"/>
                  <a:gd name="connsiteY19" fmla="*/ 3345268 h 3599999"/>
                  <a:gd name="connsiteX20" fmla="*/ 6107069 w 7203551"/>
                  <a:gd name="connsiteY20" fmla="*/ 3208391 h 3599999"/>
                  <a:gd name="connsiteX21" fmla="*/ 6200107 w 7203551"/>
                  <a:gd name="connsiteY21" fmla="*/ 3286100 h 3599999"/>
                  <a:gd name="connsiteX22" fmla="*/ 6167802 w 7203551"/>
                  <a:gd name="connsiteY22" fmla="*/ 3323823 h 3599999"/>
                  <a:gd name="connsiteX23" fmla="*/ 6153640 w 7203551"/>
                  <a:gd name="connsiteY23" fmla="*/ 3313755 h 3599999"/>
                  <a:gd name="connsiteX24" fmla="*/ 6076352 w 7203551"/>
                  <a:gd name="connsiteY24" fmla="*/ 3240070 h 3599999"/>
                  <a:gd name="connsiteX25" fmla="*/ 1102025 w 7203551"/>
                  <a:gd name="connsiteY25" fmla="*/ 3208391 h 3599999"/>
                  <a:gd name="connsiteX26" fmla="*/ 1132742 w 7203551"/>
                  <a:gd name="connsiteY26" fmla="*/ 3240070 h 3599999"/>
                  <a:gd name="connsiteX27" fmla="*/ 1055454 w 7203551"/>
                  <a:gd name="connsiteY27" fmla="*/ 3313755 h 3599999"/>
                  <a:gd name="connsiteX28" fmla="*/ 1041293 w 7203551"/>
                  <a:gd name="connsiteY28" fmla="*/ 3323823 h 3599999"/>
                  <a:gd name="connsiteX29" fmla="*/ 1008987 w 7203551"/>
                  <a:gd name="connsiteY29" fmla="*/ 3286100 h 3599999"/>
                  <a:gd name="connsiteX30" fmla="*/ 5997378 w 7203551"/>
                  <a:gd name="connsiteY30" fmla="*/ 3088447 h 3599999"/>
                  <a:gd name="connsiteX31" fmla="*/ 6064754 w 7203551"/>
                  <a:gd name="connsiteY31" fmla="*/ 3165305 h 3599999"/>
                  <a:gd name="connsiteX32" fmla="*/ 6031626 w 7203551"/>
                  <a:gd name="connsiteY32" fmla="*/ 3197429 h 3599999"/>
                  <a:gd name="connsiteX33" fmla="*/ 5992610 w 7203551"/>
                  <a:gd name="connsiteY33" fmla="*/ 3160232 h 3599999"/>
                  <a:gd name="connsiteX34" fmla="*/ 5961100 w 7203551"/>
                  <a:gd name="connsiteY34" fmla="*/ 3120128 h 3599999"/>
                  <a:gd name="connsiteX35" fmla="*/ 1211717 w 7203551"/>
                  <a:gd name="connsiteY35" fmla="*/ 3088447 h 3599999"/>
                  <a:gd name="connsiteX36" fmla="*/ 1247994 w 7203551"/>
                  <a:gd name="connsiteY36" fmla="*/ 3120128 h 3599999"/>
                  <a:gd name="connsiteX37" fmla="*/ 1216484 w 7203551"/>
                  <a:gd name="connsiteY37" fmla="*/ 3160232 h 3599999"/>
                  <a:gd name="connsiteX38" fmla="*/ 1177468 w 7203551"/>
                  <a:gd name="connsiteY38" fmla="*/ 3197429 h 3599999"/>
                  <a:gd name="connsiteX39" fmla="*/ 1144340 w 7203551"/>
                  <a:gd name="connsiteY39" fmla="*/ 3165305 h 3599999"/>
                  <a:gd name="connsiteX40" fmla="*/ 5892701 w 7203551"/>
                  <a:gd name="connsiteY40" fmla="*/ 2955928 h 3599999"/>
                  <a:gd name="connsiteX41" fmla="*/ 5934828 w 7203551"/>
                  <a:gd name="connsiteY41" fmla="*/ 3017095 h 3599999"/>
                  <a:gd name="connsiteX42" fmla="*/ 5957609 w 7203551"/>
                  <a:gd name="connsiteY42" fmla="*/ 3043082 h 3599999"/>
                  <a:gd name="connsiteX43" fmla="*/ 5922922 w 7203551"/>
                  <a:gd name="connsiteY43" fmla="*/ 3071540 h 3599999"/>
                  <a:gd name="connsiteX44" fmla="*/ 5854975 w 7203551"/>
                  <a:gd name="connsiteY44" fmla="*/ 2985063 h 3599999"/>
                  <a:gd name="connsiteX45" fmla="*/ 5854354 w 7203551"/>
                  <a:gd name="connsiteY45" fmla="*/ 2983982 h 3599999"/>
                  <a:gd name="connsiteX46" fmla="*/ 1316393 w 7203551"/>
                  <a:gd name="connsiteY46" fmla="*/ 2955928 h 3599999"/>
                  <a:gd name="connsiteX47" fmla="*/ 1354740 w 7203551"/>
                  <a:gd name="connsiteY47" fmla="*/ 2983982 h 3599999"/>
                  <a:gd name="connsiteX48" fmla="*/ 1354119 w 7203551"/>
                  <a:gd name="connsiteY48" fmla="*/ 2985063 h 3599999"/>
                  <a:gd name="connsiteX49" fmla="*/ 1286173 w 7203551"/>
                  <a:gd name="connsiteY49" fmla="*/ 3071540 h 3599999"/>
                  <a:gd name="connsiteX50" fmla="*/ 1251486 w 7203551"/>
                  <a:gd name="connsiteY50" fmla="*/ 3043082 h 3599999"/>
                  <a:gd name="connsiteX51" fmla="*/ 1274266 w 7203551"/>
                  <a:gd name="connsiteY51" fmla="*/ 3017095 h 3599999"/>
                  <a:gd name="connsiteX52" fmla="*/ 5800297 w 7203551"/>
                  <a:gd name="connsiteY52" fmla="*/ 2800231 h 3599999"/>
                  <a:gd name="connsiteX53" fmla="*/ 5808388 w 7203551"/>
                  <a:gd name="connsiteY53" fmla="*/ 2817157 h 3599999"/>
                  <a:gd name="connsiteX54" fmla="*/ 5859577 w 7203551"/>
                  <a:gd name="connsiteY54" fmla="*/ 2905571 h 3599999"/>
                  <a:gd name="connsiteX55" fmla="*/ 5823498 w 7203551"/>
                  <a:gd name="connsiteY55" fmla="*/ 2930298 h 3599999"/>
                  <a:gd name="connsiteX56" fmla="*/ 5761928 w 7203551"/>
                  <a:gd name="connsiteY56" fmla="*/ 2823178 h 3599999"/>
                  <a:gd name="connsiteX57" fmla="*/ 1408797 w 7203551"/>
                  <a:gd name="connsiteY57" fmla="*/ 2800231 h 3599999"/>
                  <a:gd name="connsiteX58" fmla="*/ 1447166 w 7203551"/>
                  <a:gd name="connsiteY58" fmla="*/ 2823178 h 3599999"/>
                  <a:gd name="connsiteX59" fmla="*/ 1385597 w 7203551"/>
                  <a:gd name="connsiteY59" fmla="*/ 2930298 h 3599999"/>
                  <a:gd name="connsiteX60" fmla="*/ 1349518 w 7203551"/>
                  <a:gd name="connsiteY60" fmla="*/ 2905571 h 3599999"/>
                  <a:gd name="connsiteX61" fmla="*/ 1400706 w 7203551"/>
                  <a:gd name="connsiteY61" fmla="*/ 2817157 h 3599999"/>
                  <a:gd name="connsiteX62" fmla="*/ 5735054 w 7203551"/>
                  <a:gd name="connsiteY62" fmla="*/ 2652447 h 3599999"/>
                  <a:gd name="connsiteX63" fmla="*/ 5756998 w 7203551"/>
                  <a:gd name="connsiteY63" fmla="*/ 2709650 h 3599999"/>
                  <a:gd name="connsiteX64" fmla="*/ 5774375 w 7203551"/>
                  <a:gd name="connsiteY64" fmla="*/ 2746004 h 3599999"/>
                  <a:gd name="connsiteX65" fmla="*/ 5733655 w 7203551"/>
                  <a:gd name="connsiteY65" fmla="*/ 2768686 h 3599999"/>
                  <a:gd name="connsiteX66" fmla="*/ 5698127 w 7203551"/>
                  <a:gd name="connsiteY66" fmla="*/ 2687462 h 3599999"/>
                  <a:gd name="connsiteX67" fmla="*/ 5693053 w 7203551"/>
                  <a:gd name="connsiteY67" fmla="*/ 2673051 h 3599999"/>
                  <a:gd name="connsiteX68" fmla="*/ 1474041 w 7203551"/>
                  <a:gd name="connsiteY68" fmla="*/ 2652447 h 3599999"/>
                  <a:gd name="connsiteX69" fmla="*/ 1516041 w 7203551"/>
                  <a:gd name="connsiteY69" fmla="*/ 2673051 h 3599999"/>
                  <a:gd name="connsiteX70" fmla="*/ 1510967 w 7203551"/>
                  <a:gd name="connsiteY70" fmla="*/ 2687462 h 3599999"/>
                  <a:gd name="connsiteX71" fmla="*/ 1475440 w 7203551"/>
                  <a:gd name="connsiteY71" fmla="*/ 2768686 h 3599999"/>
                  <a:gd name="connsiteX72" fmla="*/ 1434719 w 7203551"/>
                  <a:gd name="connsiteY72" fmla="*/ 2746004 h 3599999"/>
                  <a:gd name="connsiteX73" fmla="*/ 1452097 w 7203551"/>
                  <a:gd name="connsiteY73" fmla="*/ 2709650 h 3599999"/>
                  <a:gd name="connsiteX74" fmla="*/ 5683445 w 7203551"/>
                  <a:gd name="connsiteY74" fmla="*/ 2493607 h 3599999"/>
                  <a:gd name="connsiteX75" fmla="*/ 5713751 w 7203551"/>
                  <a:gd name="connsiteY75" fmla="*/ 2596689 h 3599999"/>
                  <a:gd name="connsiteX76" fmla="*/ 5672708 w 7203551"/>
                  <a:gd name="connsiteY76" fmla="*/ 2615278 h 3599999"/>
                  <a:gd name="connsiteX77" fmla="*/ 5660385 w 7203551"/>
                  <a:gd name="connsiteY77" fmla="*/ 2580281 h 3599999"/>
                  <a:gd name="connsiteX78" fmla="*/ 5641351 w 7203551"/>
                  <a:gd name="connsiteY78" fmla="*/ 2509924 h 3599999"/>
                  <a:gd name="connsiteX79" fmla="*/ 1525650 w 7203551"/>
                  <a:gd name="connsiteY79" fmla="*/ 2493607 h 3599999"/>
                  <a:gd name="connsiteX80" fmla="*/ 1567743 w 7203551"/>
                  <a:gd name="connsiteY80" fmla="*/ 2509924 h 3599999"/>
                  <a:gd name="connsiteX81" fmla="*/ 1548710 w 7203551"/>
                  <a:gd name="connsiteY81" fmla="*/ 2580281 h 3599999"/>
                  <a:gd name="connsiteX82" fmla="*/ 1536387 w 7203551"/>
                  <a:gd name="connsiteY82" fmla="*/ 2615278 h 3599999"/>
                  <a:gd name="connsiteX83" fmla="*/ 1495343 w 7203551"/>
                  <a:gd name="connsiteY83" fmla="*/ 2596689 h 3599999"/>
                  <a:gd name="connsiteX84" fmla="*/ 5649692 w 7203551"/>
                  <a:gd name="connsiteY84" fmla="*/ 2318693 h 3599999"/>
                  <a:gd name="connsiteX85" fmla="*/ 5655038 w 7203551"/>
                  <a:gd name="connsiteY85" fmla="*/ 2361871 h 3599999"/>
                  <a:gd name="connsiteX86" fmla="*/ 5670354 w 7203551"/>
                  <a:gd name="connsiteY86" fmla="*/ 2435586 h 3599999"/>
                  <a:gd name="connsiteX87" fmla="*/ 5626870 w 7203551"/>
                  <a:gd name="connsiteY87" fmla="*/ 2450920 h 3599999"/>
                  <a:gd name="connsiteX88" fmla="*/ 5608676 w 7203551"/>
                  <a:gd name="connsiteY88" fmla="*/ 2355915 h 3599999"/>
                  <a:gd name="connsiteX89" fmla="*/ 5605849 w 7203551"/>
                  <a:gd name="connsiteY89" fmla="*/ 2331167 h 3599999"/>
                  <a:gd name="connsiteX90" fmla="*/ 1559403 w 7203551"/>
                  <a:gd name="connsiteY90" fmla="*/ 2318693 h 3599999"/>
                  <a:gd name="connsiteX91" fmla="*/ 1603245 w 7203551"/>
                  <a:gd name="connsiteY91" fmla="*/ 2331167 h 3599999"/>
                  <a:gd name="connsiteX92" fmla="*/ 1600418 w 7203551"/>
                  <a:gd name="connsiteY92" fmla="*/ 2355915 h 3599999"/>
                  <a:gd name="connsiteX93" fmla="*/ 1582224 w 7203551"/>
                  <a:gd name="connsiteY93" fmla="*/ 2450920 h 3599999"/>
                  <a:gd name="connsiteX94" fmla="*/ 1538741 w 7203551"/>
                  <a:gd name="connsiteY94" fmla="*/ 2435586 h 3599999"/>
                  <a:gd name="connsiteX95" fmla="*/ 1554057 w 7203551"/>
                  <a:gd name="connsiteY95" fmla="*/ 2361871 h 3599999"/>
                  <a:gd name="connsiteX96" fmla="*/ 5636626 w 7203551"/>
                  <a:gd name="connsiteY96" fmla="*/ 2161257 h 3599999"/>
                  <a:gd name="connsiteX97" fmla="*/ 5639812 w 7203551"/>
                  <a:gd name="connsiteY97" fmla="*/ 2238883 h 3599999"/>
                  <a:gd name="connsiteX98" fmla="*/ 5642470 w 7203551"/>
                  <a:gd name="connsiteY98" fmla="*/ 2260346 h 3599999"/>
                  <a:gd name="connsiteX99" fmla="*/ 5599009 w 7203551"/>
                  <a:gd name="connsiteY99" fmla="*/ 2271277 h 3599999"/>
                  <a:gd name="connsiteX100" fmla="*/ 5595366 w 7203551"/>
                  <a:gd name="connsiteY100" fmla="*/ 2239387 h 3599999"/>
                  <a:gd name="connsiteX101" fmla="*/ 5592733 w 7203551"/>
                  <a:gd name="connsiteY101" fmla="*/ 2169893 h 3599999"/>
                  <a:gd name="connsiteX102" fmla="*/ 1572468 w 7203551"/>
                  <a:gd name="connsiteY102" fmla="*/ 2161257 h 3599999"/>
                  <a:gd name="connsiteX103" fmla="*/ 1616362 w 7203551"/>
                  <a:gd name="connsiteY103" fmla="*/ 2169893 h 3599999"/>
                  <a:gd name="connsiteX104" fmla="*/ 1613728 w 7203551"/>
                  <a:gd name="connsiteY104" fmla="*/ 2239387 h 3599999"/>
                  <a:gd name="connsiteX105" fmla="*/ 1610085 w 7203551"/>
                  <a:gd name="connsiteY105" fmla="*/ 2271277 h 3599999"/>
                  <a:gd name="connsiteX106" fmla="*/ 1566624 w 7203551"/>
                  <a:gd name="connsiteY106" fmla="*/ 2260346 h 3599999"/>
                  <a:gd name="connsiteX107" fmla="*/ 1569282 w 7203551"/>
                  <a:gd name="connsiteY107" fmla="*/ 2238883 h 3599999"/>
                  <a:gd name="connsiteX108" fmla="*/ 5634647 w 7203551"/>
                  <a:gd name="connsiteY108" fmla="*/ 1999302 h 3599999"/>
                  <a:gd name="connsiteX109" fmla="*/ 5634647 w 7203551"/>
                  <a:gd name="connsiteY109" fmla="*/ 2103201 h 3599999"/>
                  <a:gd name="connsiteX110" fmla="*/ 5590857 w 7203551"/>
                  <a:gd name="connsiteY110" fmla="*/ 2110424 h 3599999"/>
                  <a:gd name="connsiteX111" fmla="*/ 5590857 w 7203551"/>
                  <a:gd name="connsiteY111" fmla="*/ 2004050 h 3599999"/>
                  <a:gd name="connsiteX112" fmla="*/ 1574447 w 7203551"/>
                  <a:gd name="connsiteY112" fmla="*/ 1999302 h 3599999"/>
                  <a:gd name="connsiteX113" fmla="*/ 1618237 w 7203551"/>
                  <a:gd name="connsiteY113" fmla="*/ 2004050 h 3599999"/>
                  <a:gd name="connsiteX114" fmla="*/ 1618237 w 7203551"/>
                  <a:gd name="connsiteY114" fmla="*/ 2110424 h 3599999"/>
                  <a:gd name="connsiteX115" fmla="*/ 1574447 w 7203551"/>
                  <a:gd name="connsiteY115" fmla="*/ 2103201 h 3599999"/>
                  <a:gd name="connsiteX116" fmla="*/ 5634647 w 7203551"/>
                  <a:gd name="connsiteY116" fmla="*/ 1828297 h 3599999"/>
                  <a:gd name="connsiteX117" fmla="*/ 5634647 w 7203551"/>
                  <a:gd name="connsiteY117" fmla="*/ 1942219 h 3599999"/>
                  <a:gd name="connsiteX118" fmla="*/ 5590857 w 7203551"/>
                  <a:gd name="connsiteY118" fmla="*/ 1945607 h 3599999"/>
                  <a:gd name="connsiteX119" fmla="*/ 5590857 w 7203551"/>
                  <a:gd name="connsiteY119" fmla="*/ 1828971 h 3599999"/>
                  <a:gd name="connsiteX120" fmla="*/ 1574447 w 7203551"/>
                  <a:gd name="connsiteY120" fmla="*/ 1828297 h 3599999"/>
                  <a:gd name="connsiteX121" fmla="*/ 1618237 w 7203551"/>
                  <a:gd name="connsiteY121" fmla="*/ 1828971 h 3599999"/>
                  <a:gd name="connsiteX122" fmla="*/ 1618237 w 7203551"/>
                  <a:gd name="connsiteY122" fmla="*/ 1945607 h 3599999"/>
                  <a:gd name="connsiteX123" fmla="*/ 1574447 w 7203551"/>
                  <a:gd name="connsiteY123" fmla="*/ 1942219 h 3599999"/>
                  <a:gd name="connsiteX124" fmla="*/ 5590857 w 7203551"/>
                  <a:gd name="connsiteY124" fmla="*/ 1672720 h 3599999"/>
                  <a:gd name="connsiteX125" fmla="*/ 5634647 w 7203551"/>
                  <a:gd name="connsiteY125" fmla="*/ 1675681 h 3599999"/>
                  <a:gd name="connsiteX126" fmla="*/ 5634647 w 7203551"/>
                  <a:gd name="connsiteY126" fmla="*/ 1771702 h 3599999"/>
                  <a:gd name="connsiteX127" fmla="*/ 5590857 w 7203551"/>
                  <a:gd name="connsiteY127" fmla="*/ 1771028 h 3599999"/>
                  <a:gd name="connsiteX128" fmla="*/ 1618237 w 7203551"/>
                  <a:gd name="connsiteY128" fmla="*/ 1672720 h 3599999"/>
                  <a:gd name="connsiteX129" fmla="*/ 1618237 w 7203551"/>
                  <a:gd name="connsiteY129" fmla="*/ 1771028 h 3599999"/>
                  <a:gd name="connsiteX130" fmla="*/ 1574447 w 7203551"/>
                  <a:gd name="connsiteY130" fmla="*/ 1771702 h 3599999"/>
                  <a:gd name="connsiteX131" fmla="*/ 1574447 w 7203551"/>
                  <a:gd name="connsiteY131" fmla="*/ 1675681 h 3599999"/>
                  <a:gd name="connsiteX132" fmla="*/ 5590857 w 7203551"/>
                  <a:gd name="connsiteY132" fmla="*/ 1508273 h 3599999"/>
                  <a:gd name="connsiteX133" fmla="*/ 5634647 w 7203551"/>
                  <a:gd name="connsiteY133" fmla="*/ 1515062 h 3599999"/>
                  <a:gd name="connsiteX134" fmla="*/ 5634647 w 7203551"/>
                  <a:gd name="connsiteY134" fmla="*/ 1618696 h 3599999"/>
                  <a:gd name="connsiteX135" fmla="*/ 5590857 w 7203551"/>
                  <a:gd name="connsiteY135" fmla="*/ 1614376 h 3599999"/>
                  <a:gd name="connsiteX136" fmla="*/ 1618237 w 7203551"/>
                  <a:gd name="connsiteY136" fmla="*/ 1508273 h 3599999"/>
                  <a:gd name="connsiteX137" fmla="*/ 1618237 w 7203551"/>
                  <a:gd name="connsiteY137" fmla="*/ 1614376 h 3599999"/>
                  <a:gd name="connsiteX138" fmla="*/ 1574447 w 7203551"/>
                  <a:gd name="connsiteY138" fmla="*/ 1618696 h 3599999"/>
                  <a:gd name="connsiteX139" fmla="*/ 1574447 w 7203551"/>
                  <a:gd name="connsiteY139" fmla="*/ 1515062 h 3599999"/>
                  <a:gd name="connsiteX140" fmla="*/ 5599009 w 7203551"/>
                  <a:gd name="connsiteY140" fmla="*/ 1328722 h 3599999"/>
                  <a:gd name="connsiteX141" fmla="*/ 5642470 w 7203551"/>
                  <a:gd name="connsiteY141" fmla="*/ 1339653 h 3599999"/>
                  <a:gd name="connsiteX142" fmla="*/ 5639812 w 7203551"/>
                  <a:gd name="connsiteY142" fmla="*/ 1361120 h 3599999"/>
                  <a:gd name="connsiteX143" fmla="*/ 5635875 w 7203551"/>
                  <a:gd name="connsiteY143" fmla="*/ 1457043 h 3599999"/>
                  <a:gd name="connsiteX144" fmla="*/ 5592022 w 7203551"/>
                  <a:gd name="connsiteY144" fmla="*/ 1448856 h 3599999"/>
                  <a:gd name="connsiteX145" fmla="*/ 5595366 w 7203551"/>
                  <a:gd name="connsiteY145" fmla="*/ 1360616 h 3599999"/>
                  <a:gd name="connsiteX146" fmla="*/ 1610085 w 7203551"/>
                  <a:gd name="connsiteY146" fmla="*/ 1328722 h 3599999"/>
                  <a:gd name="connsiteX147" fmla="*/ 1613728 w 7203551"/>
                  <a:gd name="connsiteY147" fmla="*/ 1360616 h 3599999"/>
                  <a:gd name="connsiteX148" fmla="*/ 1617072 w 7203551"/>
                  <a:gd name="connsiteY148" fmla="*/ 1448856 h 3599999"/>
                  <a:gd name="connsiteX149" fmla="*/ 1573220 w 7203551"/>
                  <a:gd name="connsiteY149" fmla="*/ 1457043 h 3599999"/>
                  <a:gd name="connsiteX150" fmla="*/ 1569282 w 7203551"/>
                  <a:gd name="connsiteY150" fmla="*/ 1361120 h 3599999"/>
                  <a:gd name="connsiteX151" fmla="*/ 1566624 w 7203551"/>
                  <a:gd name="connsiteY151" fmla="*/ 1339653 h 3599999"/>
                  <a:gd name="connsiteX152" fmla="*/ 5623269 w 7203551"/>
                  <a:gd name="connsiteY152" fmla="*/ 1167887 h 3599999"/>
                  <a:gd name="connsiteX153" fmla="*/ 5666559 w 7203551"/>
                  <a:gd name="connsiteY153" fmla="*/ 1182683 h 3599999"/>
                  <a:gd name="connsiteX154" fmla="*/ 5655038 w 7203551"/>
                  <a:gd name="connsiteY154" fmla="*/ 1238131 h 3599999"/>
                  <a:gd name="connsiteX155" fmla="*/ 5649693 w 7203551"/>
                  <a:gd name="connsiteY155" fmla="*/ 1281307 h 3599999"/>
                  <a:gd name="connsiteX156" fmla="*/ 5605850 w 7203551"/>
                  <a:gd name="connsiteY156" fmla="*/ 1268832 h 3599999"/>
                  <a:gd name="connsiteX157" fmla="*/ 5608676 w 7203551"/>
                  <a:gd name="connsiteY157" fmla="*/ 1244087 h 3599999"/>
                  <a:gd name="connsiteX158" fmla="*/ 1585825 w 7203551"/>
                  <a:gd name="connsiteY158" fmla="*/ 1167887 h 3599999"/>
                  <a:gd name="connsiteX159" fmla="*/ 1600418 w 7203551"/>
                  <a:gd name="connsiteY159" fmla="*/ 1244087 h 3599999"/>
                  <a:gd name="connsiteX160" fmla="*/ 1603245 w 7203551"/>
                  <a:gd name="connsiteY160" fmla="*/ 1268832 h 3599999"/>
                  <a:gd name="connsiteX161" fmla="*/ 1559401 w 7203551"/>
                  <a:gd name="connsiteY161" fmla="*/ 1281307 h 3599999"/>
                  <a:gd name="connsiteX162" fmla="*/ 1554057 w 7203551"/>
                  <a:gd name="connsiteY162" fmla="*/ 1238131 h 3599999"/>
                  <a:gd name="connsiteX163" fmla="*/ 1542535 w 7203551"/>
                  <a:gd name="connsiteY163" fmla="*/ 1182683 h 3599999"/>
                  <a:gd name="connsiteX164" fmla="*/ 5666332 w 7203551"/>
                  <a:gd name="connsiteY164" fmla="*/ 1002832 h 3599999"/>
                  <a:gd name="connsiteX165" fmla="*/ 5708431 w 7203551"/>
                  <a:gd name="connsiteY165" fmla="*/ 1021410 h 3599999"/>
                  <a:gd name="connsiteX166" fmla="*/ 5679915 w 7203551"/>
                  <a:gd name="connsiteY166" fmla="*/ 1118402 h 3599999"/>
                  <a:gd name="connsiteX167" fmla="*/ 5678658 w 7203551"/>
                  <a:gd name="connsiteY167" fmla="*/ 1124454 h 3599999"/>
                  <a:gd name="connsiteX168" fmla="*/ 5636361 w 7203551"/>
                  <a:gd name="connsiteY168" fmla="*/ 1108528 h 3599999"/>
                  <a:gd name="connsiteX169" fmla="*/ 5660385 w 7203551"/>
                  <a:gd name="connsiteY169" fmla="*/ 1019722 h 3599999"/>
                  <a:gd name="connsiteX170" fmla="*/ 1542762 w 7203551"/>
                  <a:gd name="connsiteY170" fmla="*/ 1002832 h 3599999"/>
                  <a:gd name="connsiteX171" fmla="*/ 1548710 w 7203551"/>
                  <a:gd name="connsiteY171" fmla="*/ 1019722 h 3599999"/>
                  <a:gd name="connsiteX172" fmla="*/ 1572733 w 7203551"/>
                  <a:gd name="connsiteY172" fmla="*/ 1108528 h 3599999"/>
                  <a:gd name="connsiteX173" fmla="*/ 1530436 w 7203551"/>
                  <a:gd name="connsiteY173" fmla="*/ 1124454 h 3599999"/>
                  <a:gd name="connsiteX174" fmla="*/ 1529179 w 7203551"/>
                  <a:gd name="connsiteY174" fmla="*/ 1118402 h 3599999"/>
                  <a:gd name="connsiteX175" fmla="*/ 1500663 w 7203551"/>
                  <a:gd name="connsiteY175" fmla="*/ 1021410 h 3599999"/>
                  <a:gd name="connsiteX176" fmla="*/ 5733657 w 7203551"/>
                  <a:gd name="connsiteY176" fmla="*/ 831313 h 3599999"/>
                  <a:gd name="connsiteX177" fmla="*/ 5774377 w 7203551"/>
                  <a:gd name="connsiteY177" fmla="*/ 853995 h 3599999"/>
                  <a:gd name="connsiteX178" fmla="*/ 5756998 w 7203551"/>
                  <a:gd name="connsiteY178" fmla="*/ 890352 h 3599999"/>
                  <a:gd name="connsiteX179" fmla="*/ 5728318 w 7203551"/>
                  <a:gd name="connsiteY179" fmla="*/ 965115 h 3599999"/>
                  <a:gd name="connsiteX180" fmla="*/ 5686638 w 7203551"/>
                  <a:gd name="connsiteY180" fmla="*/ 945167 h 3599999"/>
                  <a:gd name="connsiteX181" fmla="*/ 5698127 w 7203551"/>
                  <a:gd name="connsiteY181" fmla="*/ 912541 h 3599999"/>
                  <a:gd name="connsiteX182" fmla="*/ 1475438 w 7203551"/>
                  <a:gd name="connsiteY182" fmla="*/ 831313 h 3599999"/>
                  <a:gd name="connsiteX183" fmla="*/ 1510967 w 7203551"/>
                  <a:gd name="connsiteY183" fmla="*/ 912541 h 3599999"/>
                  <a:gd name="connsiteX184" fmla="*/ 1522457 w 7203551"/>
                  <a:gd name="connsiteY184" fmla="*/ 945167 h 3599999"/>
                  <a:gd name="connsiteX185" fmla="*/ 1480776 w 7203551"/>
                  <a:gd name="connsiteY185" fmla="*/ 965115 h 3599999"/>
                  <a:gd name="connsiteX186" fmla="*/ 1452097 w 7203551"/>
                  <a:gd name="connsiteY186" fmla="*/ 890352 h 3599999"/>
                  <a:gd name="connsiteX187" fmla="*/ 1434717 w 7203551"/>
                  <a:gd name="connsiteY187" fmla="*/ 853995 h 3599999"/>
                  <a:gd name="connsiteX188" fmla="*/ 5813823 w 7203551"/>
                  <a:gd name="connsiteY188" fmla="*/ 686536 h 3599999"/>
                  <a:gd name="connsiteX189" fmla="*/ 5850065 w 7203551"/>
                  <a:gd name="connsiteY189" fmla="*/ 710861 h 3599999"/>
                  <a:gd name="connsiteX190" fmla="*/ 5808388 w 7203551"/>
                  <a:gd name="connsiteY190" fmla="*/ 782846 h 3599999"/>
                  <a:gd name="connsiteX191" fmla="*/ 5800298 w 7203551"/>
                  <a:gd name="connsiteY191" fmla="*/ 799768 h 3599999"/>
                  <a:gd name="connsiteX192" fmla="*/ 5761930 w 7203551"/>
                  <a:gd name="connsiteY192" fmla="*/ 776821 h 3599999"/>
                  <a:gd name="connsiteX193" fmla="*/ 1395271 w 7203551"/>
                  <a:gd name="connsiteY193" fmla="*/ 686536 h 3599999"/>
                  <a:gd name="connsiteX194" fmla="*/ 1447164 w 7203551"/>
                  <a:gd name="connsiteY194" fmla="*/ 776821 h 3599999"/>
                  <a:gd name="connsiteX195" fmla="*/ 1408797 w 7203551"/>
                  <a:gd name="connsiteY195" fmla="*/ 799768 h 3599999"/>
                  <a:gd name="connsiteX196" fmla="*/ 1400706 w 7203551"/>
                  <a:gd name="connsiteY196" fmla="*/ 782846 h 3599999"/>
                  <a:gd name="connsiteX197" fmla="*/ 1359030 w 7203551"/>
                  <a:gd name="connsiteY197" fmla="*/ 710861 h 3599999"/>
                  <a:gd name="connsiteX198" fmla="*/ 5910925 w 7203551"/>
                  <a:gd name="connsiteY198" fmla="*/ 543732 h 3599999"/>
                  <a:gd name="connsiteX199" fmla="*/ 5945085 w 7203551"/>
                  <a:gd name="connsiteY199" fmla="*/ 571208 h 3599999"/>
                  <a:gd name="connsiteX200" fmla="*/ 5934828 w 7203551"/>
                  <a:gd name="connsiteY200" fmla="*/ 582907 h 3599999"/>
                  <a:gd name="connsiteX201" fmla="*/ 5881943 w 7203551"/>
                  <a:gd name="connsiteY201" fmla="*/ 659694 h 3599999"/>
                  <a:gd name="connsiteX202" fmla="*/ 5844626 w 7203551"/>
                  <a:gd name="connsiteY202" fmla="*/ 632945 h 3599999"/>
                  <a:gd name="connsiteX203" fmla="*/ 5854975 w 7203551"/>
                  <a:gd name="connsiteY203" fmla="*/ 614940 h 3599999"/>
                  <a:gd name="connsiteX204" fmla="*/ 1298169 w 7203551"/>
                  <a:gd name="connsiteY204" fmla="*/ 543732 h 3599999"/>
                  <a:gd name="connsiteX205" fmla="*/ 1354119 w 7203551"/>
                  <a:gd name="connsiteY205" fmla="*/ 614940 h 3599999"/>
                  <a:gd name="connsiteX206" fmla="*/ 1364469 w 7203551"/>
                  <a:gd name="connsiteY206" fmla="*/ 632945 h 3599999"/>
                  <a:gd name="connsiteX207" fmla="*/ 1327152 w 7203551"/>
                  <a:gd name="connsiteY207" fmla="*/ 659694 h 3599999"/>
                  <a:gd name="connsiteX208" fmla="*/ 1274266 w 7203551"/>
                  <a:gd name="connsiteY208" fmla="*/ 582907 h 3599999"/>
                  <a:gd name="connsiteX209" fmla="*/ 1264010 w 7203551"/>
                  <a:gd name="connsiteY209" fmla="*/ 571208 h 3599999"/>
                  <a:gd name="connsiteX210" fmla="*/ 7161611 w 7203551"/>
                  <a:gd name="connsiteY210" fmla="*/ 490961 h 3599999"/>
                  <a:gd name="connsiteX211" fmla="*/ 7071152 w 7203551"/>
                  <a:gd name="connsiteY211" fmla="*/ 495529 h 3599999"/>
                  <a:gd name="connsiteX212" fmla="*/ 6164344 w 7203551"/>
                  <a:gd name="connsiteY212" fmla="*/ 1500397 h 3599999"/>
                  <a:gd name="connsiteX213" fmla="*/ 6164344 w 7203551"/>
                  <a:gd name="connsiteY213" fmla="*/ 2099605 h 3599999"/>
                  <a:gd name="connsiteX214" fmla="*/ 7071152 w 7203551"/>
                  <a:gd name="connsiteY214" fmla="*/ 3104473 h 3599999"/>
                  <a:gd name="connsiteX215" fmla="*/ 7161611 w 7203551"/>
                  <a:gd name="connsiteY215" fmla="*/ 3109041 h 3599999"/>
                  <a:gd name="connsiteX216" fmla="*/ 41940 w 7203551"/>
                  <a:gd name="connsiteY216" fmla="*/ 490681 h 3599999"/>
                  <a:gd name="connsiteX217" fmla="*/ 41940 w 7203551"/>
                  <a:gd name="connsiteY217" fmla="*/ 3109321 h 3599999"/>
                  <a:gd name="connsiteX218" fmla="*/ 137943 w 7203551"/>
                  <a:gd name="connsiteY218" fmla="*/ 3104473 h 3599999"/>
                  <a:gd name="connsiteX219" fmla="*/ 1044751 w 7203551"/>
                  <a:gd name="connsiteY219" fmla="*/ 2099605 h 3599999"/>
                  <a:gd name="connsiteX220" fmla="*/ 1044751 w 7203551"/>
                  <a:gd name="connsiteY220" fmla="*/ 1500397 h 3599999"/>
                  <a:gd name="connsiteX221" fmla="*/ 137943 w 7203551"/>
                  <a:gd name="connsiteY221" fmla="*/ 495529 h 3599999"/>
                  <a:gd name="connsiteX222" fmla="*/ 6031627 w 7203551"/>
                  <a:gd name="connsiteY222" fmla="*/ 402573 h 3599999"/>
                  <a:gd name="connsiteX223" fmla="*/ 6064755 w 7203551"/>
                  <a:gd name="connsiteY223" fmla="*/ 434696 h 3599999"/>
                  <a:gd name="connsiteX224" fmla="*/ 5984870 w 7203551"/>
                  <a:gd name="connsiteY224" fmla="*/ 525824 h 3599999"/>
                  <a:gd name="connsiteX225" fmla="*/ 5949079 w 7203551"/>
                  <a:gd name="connsiteY225" fmla="*/ 495173 h 3599999"/>
                  <a:gd name="connsiteX226" fmla="*/ 5992610 w 7203551"/>
                  <a:gd name="connsiteY226" fmla="*/ 439771 h 3599999"/>
                  <a:gd name="connsiteX227" fmla="*/ 1177468 w 7203551"/>
                  <a:gd name="connsiteY227" fmla="*/ 402573 h 3599999"/>
                  <a:gd name="connsiteX228" fmla="*/ 1216484 w 7203551"/>
                  <a:gd name="connsiteY228" fmla="*/ 439771 h 3599999"/>
                  <a:gd name="connsiteX229" fmla="*/ 1260015 w 7203551"/>
                  <a:gd name="connsiteY229" fmla="*/ 495173 h 3599999"/>
                  <a:gd name="connsiteX230" fmla="*/ 1224224 w 7203551"/>
                  <a:gd name="connsiteY230" fmla="*/ 525824 h 3599999"/>
                  <a:gd name="connsiteX231" fmla="*/ 1144339 w 7203551"/>
                  <a:gd name="connsiteY231" fmla="*/ 434696 h 3599999"/>
                  <a:gd name="connsiteX232" fmla="*/ 6152086 w 7203551"/>
                  <a:gd name="connsiteY232" fmla="*/ 287729 h 3599999"/>
                  <a:gd name="connsiteX233" fmla="*/ 6185557 w 7203551"/>
                  <a:gd name="connsiteY233" fmla="*/ 326056 h 3599999"/>
                  <a:gd name="connsiteX234" fmla="*/ 6107072 w 7203551"/>
                  <a:gd name="connsiteY234" fmla="*/ 391610 h 3599999"/>
                  <a:gd name="connsiteX235" fmla="*/ 6076354 w 7203551"/>
                  <a:gd name="connsiteY235" fmla="*/ 359931 h 3599999"/>
                  <a:gd name="connsiteX236" fmla="*/ 1057008 w 7203551"/>
                  <a:gd name="connsiteY236" fmla="*/ 287729 h 3599999"/>
                  <a:gd name="connsiteX237" fmla="*/ 1132741 w 7203551"/>
                  <a:gd name="connsiteY237" fmla="*/ 359931 h 3599999"/>
                  <a:gd name="connsiteX238" fmla="*/ 1102022 w 7203551"/>
                  <a:gd name="connsiteY238" fmla="*/ 391610 h 3599999"/>
                  <a:gd name="connsiteX239" fmla="*/ 1023538 w 7203551"/>
                  <a:gd name="connsiteY239" fmla="*/ 326056 h 3599999"/>
                  <a:gd name="connsiteX240" fmla="*/ 6292898 w 7203551"/>
                  <a:gd name="connsiteY240" fmla="*/ 187240 h 3599999"/>
                  <a:gd name="connsiteX241" fmla="*/ 6319196 w 7203551"/>
                  <a:gd name="connsiteY241" fmla="*/ 223187 h 3599999"/>
                  <a:gd name="connsiteX242" fmla="*/ 6270946 w 7203551"/>
                  <a:gd name="connsiteY242" fmla="*/ 254735 h 3599999"/>
                  <a:gd name="connsiteX243" fmla="*/ 6231791 w 7203551"/>
                  <a:gd name="connsiteY243" fmla="*/ 287439 h 3599999"/>
                  <a:gd name="connsiteX244" fmla="*/ 6202382 w 7203551"/>
                  <a:gd name="connsiteY244" fmla="*/ 251594 h 3599999"/>
                  <a:gd name="connsiteX245" fmla="*/ 916196 w 7203551"/>
                  <a:gd name="connsiteY245" fmla="*/ 187240 h 3599999"/>
                  <a:gd name="connsiteX246" fmla="*/ 1006713 w 7203551"/>
                  <a:gd name="connsiteY246" fmla="*/ 251594 h 3599999"/>
                  <a:gd name="connsiteX247" fmla="*/ 977303 w 7203551"/>
                  <a:gd name="connsiteY247" fmla="*/ 287439 h 3599999"/>
                  <a:gd name="connsiteX248" fmla="*/ 938148 w 7203551"/>
                  <a:gd name="connsiteY248" fmla="*/ 254735 h 3599999"/>
                  <a:gd name="connsiteX249" fmla="*/ 889898 w 7203551"/>
                  <a:gd name="connsiteY249" fmla="*/ 223187 h 3599999"/>
                  <a:gd name="connsiteX250" fmla="*/ 6453876 w 7203551"/>
                  <a:gd name="connsiteY250" fmla="*/ 96363 h 3599999"/>
                  <a:gd name="connsiteX251" fmla="*/ 6475441 w 7203551"/>
                  <a:gd name="connsiteY251" fmla="*/ 132421 h 3599999"/>
                  <a:gd name="connsiteX252" fmla="*/ 6474105 w 7203551"/>
                  <a:gd name="connsiteY252" fmla="*/ 133020 h 3599999"/>
                  <a:gd name="connsiteX253" fmla="*/ 6369940 w 7203551"/>
                  <a:gd name="connsiteY253" fmla="*/ 190007 h 3599999"/>
                  <a:gd name="connsiteX254" fmla="*/ 6369543 w 7203551"/>
                  <a:gd name="connsiteY254" fmla="*/ 190267 h 3599999"/>
                  <a:gd name="connsiteX255" fmla="*/ 6343805 w 7203551"/>
                  <a:gd name="connsiteY255" fmla="*/ 152712 h 3599999"/>
                  <a:gd name="connsiteX256" fmla="*/ 755218 w 7203551"/>
                  <a:gd name="connsiteY256" fmla="*/ 96363 h 3599999"/>
                  <a:gd name="connsiteX257" fmla="*/ 865289 w 7203551"/>
                  <a:gd name="connsiteY257" fmla="*/ 152712 h 3599999"/>
                  <a:gd name="connsiteX258" fmla="*/ 839551 w 7203551"/>
                  <a:gd name="connsiteY258" fmla="*/ 190267 h 3599999"/>
                  <a:gd name="connsiteX259" fmla="*/ 839155 w 7203551"/>
                  <a:gd name="connsiteY259" fmla="*/ 190007 h 3599999"/>
                  <a:gd name="connsiteX260" fmla="*/ 734989 w 7203551"/>
                  <a:gd name="connsiteY260" fmla="*/ 133020 h 3599999"/>
                  <a:gd name="connsiteX261" fmla="*/ 733653 w 7203551"/>
                  <a:gd name="connsiteY261" fmla="*/ 132421 h 3599999"/>
                  <a:gd name="connsiteX262" fmla="*/ 3633884 w 7203551"/>
                  <a:gd name="connsiteY262" fmla="*/ 41940 h 3599999"/>
                  <a:gd name="connsiteX263" fmla="*/ 3633884 w 7203551"/>
                  <a:gd name="connsiteY263" fmla="*/ 3558059 h 3599999"/>
                  <a:gd name="connsiteX264" fmla="*/ 6570062 w 7203551"/>
                  <a:gd name="connsiteY264" fmla="*/ 3558059 h 3599999"/>
                  <a:gd name="connsiteX265" fmla="*/ 6535391 w 7203551"/>
                  <a:gd name="connsiteY265" fmla="*/ 3545369 h 3599999"/>
                  <a:gd name="connsiteX266" fmla="*/ 6508301 w 7203551"/>
                  <a:gd name="connsiteY266" fmla="*/ 3531501 h 3599999"/>
                  <a:gd name="connsiteX267" fmla="*/ 6530223 w 7203551"/>
                  <a:gd name="connsiteY267" fmla="*/ 3492145 h 3599999"/>
                  <a:gd name="connsiteX268" fmla="*/ 6583034 w 7203551"/>
                  <a:gd name="connsiteY268" fmla="*/ 3515823 h 3599999"/>
                  <a:gd name="connsiteX269" fmla="*/ 6641599 w 7203551"/>
                  <a:gd name="connsiteY269" fmla="*/ 3536649 h 3599999"/>
                  <a:gd name="connsiteX270" fmla="*/ 6631352 w 7203551"/>
                  <a:gd name="connsiteY270" fmla="*/ 3558059 h 3599999"/>
                  <a:gd name="connsiteX271" fmla="*/ 6696930 w 7203551"/>
                  <a:gd name="connsiteY271" fmla="*/ 3558059 h 3599999"/>
                  <a:gd name="connsiteX272" fmla="*/ 6697641 w 7203551"/>
                  <a:gd name="connsiteY272" fmla="*/ 3556447 h 3599999"/>
                  <a:gd name="connsiteX273" fmla="*/ 6703910 w 7203551"/>
                  <a:gd name="connsiteY273" fmla="*/ 3558059 h 3599999"/>
                  <a:gd name="connsiteX274" fmla="*/ 7161611 w 7203551"/>
                  <a:gd name="connsiteY274" fmla="*/ 3558059 h 3599999"/>
                  <a:gd name="connsiteX275" fmla="*/ 7161611 w 7203551"/>
                  <a:gd name="connsiteY275" fmla="*/ 3147617 h 3599999"/>
                  <a:gd name="connsiteX276" fmla="*/ 7058731 w 7203551"/>
                  <a:gd name="connsiteY276" fmla="*/ 3142422 h 3599999"/>
                  <a:gd name="connsiteX277" fmla="*/ 6125543 w 7203551"/>
                  <a:gd name="connsiteY277" fmla="*/ 2108321 h 3599999"/>
                  <a:gd name="connsiteX278" fmla="*/ 6125543 w 7203551"/>
                  <a:gd name="connsiteY278" fmla="*/ 1491681 h 3599999"/>
                  <a:gd name="connsiteX279" fmla="*/ 7058731 w 7203551"/>
                  <a:gd name="connsiteY279" fmla="*/ 457581 h 3599999"/>
                  <a:gd name="connsiteX280" fmla="*/ 7161611 w 7203551"/>
                  <a:gd name="connsiteY280" fmla="*/ 452386 h 3599999"/>
                  <a:gd name="connsiteX281" fmla="*/ 7161611 w 7203551"/>
                  <a:gd name="connsiteY281" fmla="*/ 41940 h 3599999"/>
                  <a:gd name="connsiteX282" fmla="*/ 6703926 w 7203551"/>
                  <a:gd name="connsiteY282" fmla="*/ 41940 h 3599999"/>
                  <a:gd name="connsiteX283" fmla="*/ 6696319 w 7203551"/>
                  <a:gd name="connsiteY283" fmla="*/ 43896 h 3599999"/>
                  <a:gd name="connsiteX284" fmla="*/ 6680006 w 7203551"/>
                  <a:gd name="connsiteY284" fmla="*/ 49697 h 3599999"/>
                  <a:gd name="connsiteX285" fmla="*/ 6676493 w 7203551"/>
                  <a:gd name="connsiteY285" fmla="*/ 41940 h 3599999"/>
                  <a:gd name="connsiteX286" fmla="*/ 6610320 w 7203551"/>
                  <a:gd name="connsiteY286" fmla="*/ 41940 h 3599999"/>
                  <a:gd name="connsiteX287" fmla="*/ 6623911 w 7203551"/>
                  <a:gd name="connsiteY287" fmla="*/ 69644 h 3599999"/>
                  <a:gd name="connsiteX288" fmla="*/ 6583034 w 7203551"/>
                  <a:gd name="connsiteY288" fmla="*/ 84180 h 3599999"/>
                  <a:gd name="connsiteX289" fmla="*/ 6530223 w 7203551"/>
                  <a:gd name="connsiteY289" fmla="*/ 107859 h 3599999"/>
                  <a:gd name="connsiteX290" fmla="*/ 6508301 w 7203551"/>
                  <a:gd name="connsiteY290" fmla="*/ 68501 h 3599999"/>
                  <a:gd name="connsiteX291" fmla="*/ 6535391 w 7203551"/>
                  <a:gd name="connsiteY291" fmla="*/ 54633 h 3599999"/>
                  <a:gd name="connsiteX292" fmla="*/ 6570071 w 7203551"/>
                  <a:gd name="connsiteY292" fmla="*/ 41940 h 3599999"/>
                  <a:gd name="connsiteX293" fmla="*/ 41940 w 7203551"/>
                  <a:gd name="connsiteY293" fmla="*/ 41940 h 3599999"/>
                  <a:gd name="connsiteX294" fmla="*/ 41940 w 7203551"/>
                  <a:gd name="connsiteY294" fmla="*/ 452214 h 3599999"/>
                  <a:gd name="connsiteX295" fmla="*/ 44084 w 7203551"/>
                  <a:gd name="connsiteY295" fmla="*/ 452214 h 3599999"/>
                  <a:gd name="connsiteX296" fmla="*/ 1083552 w 7203551"/>
                  <a:gd name="connsiteY296" fmla="*/ 1491681 h 3599999"/>
                  <a:gd name="connsiteX297" fmla="*/ 1083552 w 7203551"/>
                  <a:gd name="connsiteY297" fmla="*/ 2108321 h 3599999"/>
                  <a:gd name="connsiteX298" fmla="*/ 44084 w 7203551"/>
                  <a:gd name="connsiteY298" fmla="*/ 3147788 h 3599999"/>
                  <a:gd name="connsiteX299" fmla="*/ 41940 w 7203551"/>
                  <a:gd name="connsiteY299" fmla="*/ 3147788 h 3599999"/>
                  <a:gd name="connsiteX300" fmla="*/ 41940 w 7203551"/>
                  <a:gd name="connsiteY300" fmla="*/ 3558059 h 3599999"/>
                  <a:gd name="connsiteX301" fmla="*/ 505184 w 7203551"/>
                  <a:gd name="connsiteY301" fmla="*/ 3558059 h 3599999"/>
                  <a:gd name="connsiteX302" fmla="*/ 511454 w 7203551"/>
                  <a:gd name="connsiteY302" fmla="*/ 3556447 h 3599999"/>
                  <a:gd name="connsiteX303" fmla="*/ 512165 w 7203551"/>
                  <a:gd name="connsiteY303" fmla="*/ 3558059 h 3599999"/>
                  <a:gd name="connsiteX304" fmla="*/ 577742 w 7203551"/>
                  <a:gd name="connsiteY304" fmla="*/ 3558059 h 3599999"/>
                  <a:gd name="connsiteX305" fmla="*/ 567496 w 7203551"/>
                  <a:gd name="connsiteY305" fmla="*/ 3536649 h 3599999"/>
                  <a:gd name="connsiteX306" fmla="*/ 626060 w 7203551"/>
                  <a:gd name="connsiteY306" fmla="*/ 3515823 h 3599999"/>
                  <a:gd name="connsiteX307" fmla="*/ 678871 w 7203551"/>
                  <a:gd name="connsiteY307" fmla="*/ 3492145 h 3599999"/>
                  <a:gd name="connsiteX308" fmla="*/ 700794 w 7203551"/>
                  <a:gd name="connsiteY308" fmla="*/ 3531501 h 3599999"/>
                  <a:gd name="connsiteX309" fmla="*/ 673703 w 7203551"/>
                  <a:gd name="connsiteY309" fmla="*/ 3545369 h 3599999"/>
                  <a:gd name="connsiteX310" fmla="*/ 639032 w 7203551"/>
                  <a:gd name="connsiteY310" fmla="*/ 3558059 h 3599999"/>
                  <a:gd name="connsiteX311" fmla="*/ 3588165 w 7203551"/>
                  <a:gd name="connsiteY311" fmla="*/ 3558059 h 3599999"/>
                  <a:gd name="connsiteX312" fmla="*/ 3588165 w 7203551"/>
                  <a:gd name="connsiteY312" fmla="*/ 41940 h 3599999"/>
                  <a:gd name="connsiteX313" fmla="*/ 639024 w 7203551"/>
                  <a:gd name="connsiteY313" fmla="*/ 41940 h 3599999"/>
                  <a:gd name="connsiteX314" fmla="*/ 673703 w 7203551"/>
                  <a:gd name="connsiteY314" fmla="*/ 54633 h 3599999"/>
                  <a:gd name="connsiteX315" fmla="*/ 700794 w 7203551"/>
                  <a:gd name="connsiteY315" fmla="*/ 68501 h 3599999"/>
                  <a:gd name="connsiteX316" fmla="*/ 678871 w 7203551"/>
                  <a:gd name="connsiteY316" fmla="*/ 107859 h 3599999"/>
                  <a:gd name="connsiteX317" fmla="*/ 626060 w 7203551"/>
                  <a:gd name="connsiteY317" fmla="*/ 84180 h 3599999"/>
                  <a:gd name="connsiteX318" fmla="*/ 585183 w 7203551"/>
                  <a:gd name="connsiteY318" fmla="*/ 69644 h 3599999"/>
                  <a:gd name="connsiteX319" fmla="*/ 598775 w 7203551"/>
                  <a:gd name="connsiteY319" fmla="*/ 41940 h 3599999"/>
                  <a:gd name="connsiteX320" fmla="*/ 532602 w 7203551"/>
                  <a:gd name="connsiteY320" fmla="*/ 41940 h 3599999"/>
                  <a:gd name="connsiteX321" fmla="*/ 529088 w 7203551"/>
                  <a:gd name="connsiteY321" fmla="*/ 49697 h 3599999"/>
                  <a:gd name="connsiteX322" fmla="*/ 512776 w 7203551"/>
                  <a:gd name="connsiteY322" fmla="*/ 43896 h 3599999"/>
                  <a:gd name="connsiteX323" fmla="*/ 505168 w 7203551"/>
                  <a:gd name="connsiteY323" fmla="*/ 41940 h 3599999"/>
                  <a:gd name="connsiteX324" fmla="*/ 0 w 7203551"/>
                  <a:gd name="connsiteY324" fmla="*/ 0 h 3599999"/>
                  <a:gd name="connsiteX325" fmla="*/ 7203551 w 7203551"/>
                  <a:gd name="connsiteY325" fmla="*/ 0 h 3599999"/>
                  <a:gd name="connsiteX326" fmla="*/ 7203551 w 7203551"/>
                  <a:gd name="connsiteY326" fmla="*/ 3599999 h 3599999"/>
                  <a:gd name="connsiteX327" fmla="*/ 0 w 7203551"/>
                  <a:gd name="connsiteY327" fmla="*/ 3599999 h 359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</a:cxnLst>
                <a:rect l="l" t="t" r="r" b="b"/>
                <a:pathLst>
                  <a:path w="7203551" h="3599999">
                    <a:moveTo>
                      <a:pt x="6386175" y="3418878"/>
                    </a:moveTo>
                    <a:lnTo>
                      <a:pt x="6474105" y="3466984"/>
                    </a:lnTo>
                    <a:lnTo>
                      <a:pt x="6475440" y="3467582"/>
                    </a:lnTo>
                    <a:lnTo>
                      <a:pt x="6453876" y="3503639"/>
                    </a:lnTo>
                    <a:lnTo>
                      <a:pt x="6361147" y="3456168"/>
                    </a:lnTo>
                    <a:close/>
                    <a:moveTo>
                      <a:pt x="822919" y="3418878"/>
                    </a:moveTo>
                    <a:lnTo>
                      <a:pt x="847947" y="3456168"/>
                    </a:lnTo>
                    <a:lnTo>
                      <a:pt x="755218" y="3503639"/>
                    </a:lnTo>
                    <a:lnTo>
                      <a:pt x="733654" y="3467582"/>
                    </a:lnTo>
                    <a:lnTo>
                      <a:pt x="734989" y="3466984"/>
                    </a:lnTo>
                    <a:close/>
                    <a:moveTo>
                      <a:pt x="6246340" y="3324716"/>
                    </a:moveTo>
                    <a:lnTo>
                      <a:pt x="6270946" y="3345268"/>
                    </a:lnTo>
                    <a:lnTo>
                      <a:pt x="6335050" y="3387183"/>
                    </a:lnTo>
                    <a:lnTo>
                      <a:pt x="6308675" y="3423979"/>
                    </a:lnTo>
                    <a:lnTo>
                      <a:pt x="6218224" y="3359671"/>
                    </a:lnTo>
                    <a:close/>
                    <a:moveTo>
                      <a:pt x="962754" y="3324716"/>
                    </a:moveTo>
                    <a:lnTo>
                      <a:pt x="990870" y="3359671"/>
                    </a:lnTo>
                    <a:lnTo>
                      <a:pt x="900419" y="3423979"/>
                    </a:lnTo>
                    <a:lnTo>
                      <a:pt x="874044" y="3387183"/>
                    </a:lnTo>
                    <a:lnTo>
                      <a:pt x="938148" y="3345268"/>
                    </a:lnTo>
                    <a:close/>
                    <a:moveTo>
                      <a:pt x="6107069" y="3208391"/>
                    </a:moveTo>
                    <a:lnTo>
                      <a:pt x="6200107" y="3286100"/>
                    </a:lnTo>
                    <a:lnTo>
                      <a:pt x="6167802" y="3323823"/>
                    </a:lnTo>
                    <a:lnTo>
                      <a:pt x="6153640" y="3313755"/>
                    </a:lnTo>
                    <a:lnTo>
                      <a:pt x="6076352" y="3240070"/>
                    </a:lnTo>
                    <a:close/>
                    <a:moveTo>
                      <a:pt x="1102025" y="3208391"/>
                    </a:moveTo>
                    <a:lnTo>
                      <a:pt x="1132742" y="3240070"/>
                    </a:lnTo>
                    <a:lnTo>
                      <a:pt x="1055454" y="3313755"/>
                    </a:lnTo>
                    <a:lnTo>
                      <a:pt x="1041293" y="3323823"/>
                    </a:lnTo>
                    <a:lnTo>
                      <a:pt x="1008987" y="3286100"/>
                    </a:lnTo>
                    <a:close/>
                    <a:moveTo>
                      <a:pt x="5997378" y="3088447"/>
                    </a:moveTo>
                    <a:lnTo>
                      <a:pt x="6064754" y="3165305"/>
                    </a:lnTo>
                    <a:lnTo>
                      <a:pt x="6031626" y="3197429"/>
                    </a:lnTo>
                    <a:lnTo>
                      <a:pt x="5992610" y="3160232"/>
                    </a:lnTo>
                    <a:lnTo>
                      <a:pt x="5961100" y="3120128"/>
                    </a:lnTo>
                    <a:close/>
                    <a:moveTo>
                      <a:pt x="1211717" y="3088447"/>
                    </a:moveTo>
                    <a:lnTo>
                      <a:pt x="1247994" y="3120128"/>
                    </a:lnTo>
                    <a:lnTo>
                      <a:pt x="1216484" y="3160232"/>
                    </a:lnTo>
                    <a:lnTo>
                      <a:pt x="1177468" y="3197429"/>
                    </a:lnTo>
                    <a:lnTo>
                      <a:pt x="1144340" y="3165305"/>
                    </a:lnTo>
                    <a:close/>
                    <a:moveTo>
                      <a:pt x="5892701" y="2955928"/>
                    </a:moveTo>
                    <a:lnTo>
                      <a:pt x="5934828" y="3017095"/>
                    </a:lnTo>
                    <a:lnTo>
                      <a:pt x="5957609" y="3043082"/>
                    </a:lnTo>
                    <a:lnTo>
                      <a:pt x="5922922" y="3071540"/>
                    </a:lnTo>
                    <a:lnTo>
                      <a:pt x="5854975" y="2985063"/>
                    </a:lnTo>
                    <a:lnTo>
                      <a:pt x="5854354" y="2983982"/>
                    </a:lnTo>
                    <a:close/>
                    <a:moveTo>
                      <a:pt x="1316393" y="2955928"/>
                    </a:moveTo>
                    <a:lnTo>
                      <a:pt x="1354740" y="2983982"/>
                    </a:lnTo>
                    <a:lnTo>
                      <a:pt x="1354119" y="2985063"/>
                    </a:lnTo>
                    <a:lnTo>
                      <a:pt x="1286173" y="3071540"/>
                    </a:lnTo>
                    <a:lnTo>
                      <a:pt x="1251486" y="3043082"/>
                    </a:lnTo>
                    <a:lnTo>
                      <a:pt x="1274266" y="3017095"/>
                    </a:lnTo>
                    <a:close/>
                    <a:moveTo>
                      <a:pt x="5800297" y="2800231"/>
                    </a:moveTo>
                    <a:lnTo>
                      <a:pt x="5808388" y="2817157"/>
                    </a:lnTo>
                    <a:lnTo>
                      <a:pt x="5859577" y="2905571"/>
                    </a:lnTo>
                    <a:lnTo>
                      <a:pt x="5823498" y="2930298"/>
                    </a:lnTo>
                    <a:lnTo>
                      <a:pt x="5761928" y="2823178"/>
                    </a:lnTo>
                    <a:close/>
                    <a:moveTo>
                      <a:pt x="1408797" y="2800231"/>
                    </a:moveTo>
                    <a:lnTo>
                      <a:pt x="1447166" y="2823178"/>
                    </a:lnTo>
                    <a:lnTo>
                      <a:pt x="1385597" y="2930298"/>
                    </a:lnTo>
                    <a:lnTo>
                      <a:pt x="1349518" y="2905571"/>
                    </a:lnTo>
                    <a:lnTo>
                      <a:pt x="1400706" y="2817157"/>
                    </a:lnTo>
                    <a:close/>
                    <a:moveTo>
                      <a:pt x="5735054" y="2652447"/>
                    </a:moveTo>
                    <a:lnTo>
                      <a:pt x="5756998" y="2709650"/>
                    </a:lnTo>
                    <a:lnTo>
                      <a:pt x="5774375" y="2746004"/>
                    </a:lnTo>
                    <a:lnTo>
                      <a:pt x="5733655" y="2768686"/>
                    </a:lnTo>
                    <a:lnTo>
                      <a:pt x="5698127" y="2687462"/>
                    </a:lnTo>
                    <a:lnTo>
                      <a:pt x="5693053" y="2673051"/>
                    </a:lnTo>
                    <a:close/>
                    <a:moveTo>
                      <a:pt x="1474041" y="2652447"/>
                    </a:moveTo>
                    <a:lnTo>
                      <a:pt x="1516041" y="2673051"/>
                    </a:lnTo>
                    <a:lnTo>
                      <a:pt x="1510967" y="2687462"/>
                    </a:lnTo>
                    <a:lnTo>
                      <a:pt x="1475440" y="2768686"/>
                    </a:lnTo>
                    <a:lnTo>
                      <a:pt x="1434719" y="2746004"/>
                    </a:lnTo>
                    <a:lnTo>
                      <a:pt x="1452097" y="2709650"/>
                    </a:lnTo>
                    <a:close/>
                    <a:moveTo>
                      <a:pt x="5683445" y="2493607"/>
                    </a:moveTo>
                    <a:lnTo>
                      <a:pt x="5713751" y="2596689"/>
                    </a:lnTo>
                    <a:lnTo>
                      <a:pt x="5672708" y="2615278"/>
                    </a:lnTo>
                    <a:lnTo>
                      <a:pt x="5660385" y="2580281"/>
                    </a:lnTo>
                    <a:lnTo>
                      <a:pt x="5641351" y="2509924"/>
                    </a:lnTo>
                    <a:close/>
                    <a:moveTo>
                      <a:pt x="1525650" y="2493607"/>
                    </a:moveTo>
                    <a:lnTo>
                      <a:pt x="1567743" y="2509924"/>
                    </a:lnTo>
                    <a:lnTo>
                      <a:pt x="1548710" y="2580281"/>
                    </a:lnTo>
                    <a:lnTo>
                      <a:pt x="1536387" y="2615278"/>
                    </a:lnTo>
                    <a:lnTo>
                      <a:pt x="1495343" y="2596689"/>
                    </a:lnTo>
                    <a:close/>
                    <a:moveTo>
                      <a:pt x="5649692" y="2318693"/>
                    </a:moveTo>
                    <a:lnTo>
                      <a:pt x="5655038" y="2361871"/>
                    </a:lnTo>
                    <a:lnTo>
                      <a:pt x="5670354" y="2435586"/>
                    </a:lnTo>
                    <a:lnTo>
                      <a:pt x="5626870" y="2450920"/>
                    </a:lnTo>
                    <a:lnTo>
                      <a:pt x="5608676" y="2355915"/>
                    </a:lnTo>
                    <a:lnTo>
                      <a:pt x="5605849" y="2331167"/>
                    </a:lnTo>
                    <a:close/>
                    <a:moveTo>
                      <a:pt x="1559403" y="2318693"/>
                    </a:moveTo>
                    <a:lnTo>
                      <a:pt x="1603245" y="2331167"/>
                    </a:lnTo>
                    <a:lnTo>
                      <a:pt x="1600418" y="2355915"/>
                    </a:lnTo>
                    <a:lnTo>
                      <a:pt x="1582224" y="2450920"/>
                    </a:lnTo>
                    <a:lnTo>
                      <a:pt x="1538741" y="2435586"/>
                    </a:lnTo>
                    <a:lnTo>
                      <a:pt x="1554057" y="2361871"/>
                    </a:lnTo>
                    <a:close/>
                    <a:moveTo>
                      <a:pt x="5636626" y="2161257"/>
                    </a:moveTo>
                    <a:lnTo>
                      <a:pt x="5639812" y="2238883"/>
                    </a:lnTo>
                    <a:lnTo>
                      <a:pt x="5642470" y="2260346"/>
                    </a:lnTo>
                    <a:lnTo>
                      <a:pt x="5599009" y="2271277"/>
                    </a:lnTo>
                    <a:lnTo>
                      <a:pt x="5595366" y="2239387"/>
                    </a:lnTo>
                    <a:lnTo>
                      <a:pt x="5592733" y="2169893"/>
                    </a:lnTo>
                    <a:close/>
                    <a:moveTo>
                      <a:pt x="1572468" y="2161257"/>
                    </a:moveTo>
                    <a:lnTo>
                      <a:pt x="1616362" y="2169893"/>
                    </a:lnTo>
                    <a:lnTo>
                      <a:pt x="1613728" y="2239387"/>
                    </a:lnTo>
                    <a:lnTo>
                      <a:pt x="1610085" y="2271277"/>
                    </a:lnTo>
                    <a:lnTo>
                      <a:pt x="1566624" y="2260346"/>
                    </a:lnTo>
                    <a:lnTo>
                      <a:pt x="1569282" y="2238883"/>
                    </a:lnTo>
                    <a:close/>
                    <a:moveTo>
                      <a:pt x="5634647" y="1999302"/>
                    </a:moveTo>
                    <a:lnTo>
                      <a:pt x="5634647" y="2103201"/>
                    </a:lnTo>
                    <a:lnTo>
                      <a:pt x="5590857" y="2110424"/>
                    </a:lnTo>
                    <a:lnTo>
                      <a:pt x="5590857" y="2004050"/>
                    </a:lnTo>
                    <a:close/>
                    <a:moveTo>
                      <a:pt x="1574447" y="1999302"/>
                    </a:moveTo>
                    <a:lnTo>
                      <a:pt x="1618237" y="2004050"/>
                    </a:lnTo>
                    <a:lnTo>
                      <a:pt x="1618237" y="2110424"/>
                    </a:lnTo>
                    <a:lnTo>
                      <a:pt x="1574447" y="2103201"/>
                    </a:lnTo>
                    <a:close/>
                    <a:moveTo>
                      <a:pt x="5634647" y="1828297"/>
                    </a:moveTo>
                    <a:lnTo>
                      <a:pt x="5634647" y="1942219"/>
                    </a:lnTo>
                    <a:lnTo>
                      <a:pt x="5590857" y="1945607"/>
                    </a:lnTo>
                    <a:lnTo>
                      <a:pt x="5590857" y="1828971"/>
                    </a:lnTo>
                    <a:close/>
                    <a:moveTo>
                      <a:pt x="1574447" y="1828297"/>
                    </a:moveTo>
                    <a:lnTo>
                      <a:pt x="1618237" y="1828971"/>
                    </a:lnTo>
                    <a:lnTo>
                      <a:pt x="1618237" y="1945607"/>
                    </a:lnTo>
                    <a:lnTo>
                      <a:pt x="1574447" y="1942219"/>
                    </a:lnTo>
                    <a:close/>
                    <a:moveTo>
                      <a:pt x="5590857" y="1672720"/>
                    </a:moveTo>
                    <a:lnTo>
                      <a:pt x="5634647" y="1675681"/>
                    </a:lnTo>
                    <a:lnTo>
                      <a:pt x="5634647" y="1771702"/>
                    </a:lnTo>
                    <a:lnTo>
                      <a:pt x="5590857" y="1771028"/>
                    </a:lnTo>
                    <a:close/>
                    <a:moveTo>
                      <a:pt x="1618237" y="1672720"/>
                    </a:moveTo>
                    <a:lnTo>
                      <a:pt x="1618237" y="1771028"/>
                    </a:lnTo>
                    <a:lnTo>
                      <a:pt x="1574447" y="1771702"/>
                    </a:lnTo>
                    <a:lnTo>
                      <a:pt x="1574447" y="1675681"/>
                    </a:lnTo>
                    <a:close/>
                    <a:moveTo>
                      <a:pt x="5590857" y="1508273"/>
                    </a:moveTo>
                    <a:lnTo>
                      <a:pt x="5634647" y="1515062"/>
                    </a:lnTo>
                    <a:lnTo>
                      <a:pt x="5634647" y="1618696"/>
                    </a:lnTo>
                    <a:lnTo>
                      <a:pt x="5590857" y="1614376"/>
                    </a:lnTo>
                    <a:close/>
                    <a:moveTo>
                      <a:pt x="1618237" y="1508273"/>
                    </a:moveTo>
                    <a:lnTo>
                      <a:pt x="1618237" y="1614376"/>
                    </a:lnTo>
                    <a:lnTo>
                      <a:pt x="1574447" y="1618696"/>
                    </a:lnTo>
                    <a:lnTo>
                      <a:pt x="1574447" y="1515062"/>
                    </a:lnTo>
                    <a:close/>
                    <a:moveTo>
                      <a:pt x="5599009" y="1328722"/>
                    </a:moveTo>
                    <a:lnTo>
                      <a:pt x="5642470" y="1339653"/>
                    </a:lnTo>
                    <a:lnTo>
                      <a:pt x="5639812" y="1361120"/>
                    </a:lnTo>
                    <a:lnTo>
                      <a:pt x="5635875" y="1457043"/>
                    </a:lnTo>
                    <a:lnTo>
                      <a:pt x="5592022" y="1448856"/>
                    </a:lnTo>
                    <a:lnTo>
                      <a:pt x="5595366" y="1360616"/>
                    </a:lnTo>
                    <a:close/>
                    <a:moveTo>
                      <a:pt x="1610085" y="1328722"/>
                    </a:moveTo>
                    <a:lnTo>
                      <a:pt x="1613728" y="1360616"/>
                    </a:lnTo>
                    <a:lnTo>
                      <a:pt x="1617072" y="1448856"/>
                    </a:lnTo>
                    <a:lnTo>
                      <a:pt x="1573220" y="1457043"/>
                    </a:lnTo>
                    <a:lnTo>
                      <a:pt x="1569282" y="1361120"/>
                    </a:lnTo>
                    <a:lnTo>
                      <a:pt x="1566624" y="1339653"/>
                    </a:lnTo>
                    <a:close/>
                    <a:moveTo>
                      <a:pt x="5623269" y="1167887"/>
                    </a:moveTo>
                    <a:lnTo>
                      <a:pt x="5666559" y="1182683"/>
                    </a:lnTo>
                    <a:lnTo>
                      <a:pt x="5655038" y="1238131"/>
                    </a:lnTo>
                    <a:lnTo>
                      <a:pt x="5649693" y="1281307"/>
                    </a:lnTo>
                    <a:lnTo>
                      <a:pt x="5605850" y="1268832"/>
                    </a:lnTo>
                    <a:lnTo>
                      <a:pt x="5608676" y="1244087"/>
                    </a:lnTo>
                    <a:close/>
                    <a:moveTo>
                      <a:pt x="1585825" y="1167887"/>
                    </a:moveTo>
                    <a:lnTo>
                      <a:pt x="1600418" y="1244087"/>
                    </a:lnTo>
                    <a:lnTo>
                      <a:pt x="1603245" y="1268832"/>
                    </a:lnTo>
                    <a:lnTo>
                      <a:pt x="1559401" y="1281307"/>
                    </a:lnTo>
                    <a:lnTo>
                      <a:pt x="1554057" y="1238131"/>
                    </a:lnTo>
                    <a:lnTo>
                      <a:pt x="1542535" y="1182683"/>
                    </a:lnTo>
                    <a:close/>
                    <a:moveTo>
                      <a:pt x="5666332" y="1002832"/>
                    </a:moveTo>
                    <a:lnTo>
                      <a:pt x="5708431" y="1021410"/>
                    </a:lnTo>
                    <a:lnTo>
                      <a:pt x="5679915" y="1118402"/>
                    </a:lnTo>
                    <a:lnTo>
                      <a:pt x="5678658" y="1124454"/>
                    </a:lnTo>
                    <a:lnTo>
                      <a:pt x="5636361" y="1108528"/>
                    </a:lnTo>
                    <a:lnTo>
                      <a:pt x="5660385" y="1019722"/>
                    </a:lnTo>
                    <a:close/>
                    <a:moveTo>
                      <a:pt x="1542762" y="1002832"/>
                    </a:moveTo>
                    <a:lnTo>
                      <a:pt x="1548710" y="1019722"/>
                    </a:lnTo>
                    <a:lnTo>
                      <a:pt x="1572733" y="1108528"/>
                    </a:lnTo>
                    <a:lnTo>
                      <a:pt x="1530436" y="1124454"/>
                    </a:lnTo>
                    <a:lnTo>
                      <a:pt x="1529179" y="1118402"/>
                    </a:lnTo>
                    <a:lnTo>
                      <a:pt x="1500663" y="1021410"/>
                    </a:lnTo>
                    <a:close/>
                    <a:moveTo>
                      <a:pt x="5733657" y="831313"/>
                    </a:moveTo>
                    <a:lnTo>
                      <a:pt x="5774377" y="853995"/>
                    </a:lnTo>
                    <a:lnTo>
                      <a:pt x="5756998" y="890352"/>
                    </a:lnTo>
                    <a:lnTo>
                      <a:pt x="5728318" y="965115"/>
                    </a:lnTo>
                    <a:lnTo>
                      <a:pt x="5686638" y="945167"/>
                    </a:lnTo>
                    <a:lnTo>
                      <a:pt x="5698127" y="912541"/>
                    </a:lnTo>
                    <a:close/>
                    <a:moveTo>
                      <a:pt x="1475438" y="831313"/>
                    </a:moveTo>
                    <a:lnTo>
                      <a:pt x="1510967" y="912541"/>
                    </a:lnTo>
                    <a:lnTo>
                      <a:pt x="1522457" y="945167"/>
                    </a:lnTo>
                    <a:lnTo>
                      <a:pt x="1480776" y="965115"/>
                    </a:lnTo>
                    <a:lnTo>
                      <a:pt x="1452097" y="890352"/>
                    </a:lnTo>
                    <a:lnTo>
                      <a:pt x="1434717" y="853995"/>
                    </a:lnTo>
                    <a:close/>
                    <a:moveTo>
                      <a:pt x="5813823" y="686536"/>
                    </a:moveTo>
                    <a:lnTo>
                      <a:pt x="5850065" y="710861"/>
                    </a:lnTo>
                    <a:lnTo>
                      <a:pt x="5808388" y="782846"/>
                    </a:lnTo>
                    <a:lnTo>
                      <a:pt x="5800298" y="799768"/>
                    </a:lnTo>
                    <a:lnTo>
                      <a:pt x="5761930" y="776821"/>
                    </a:lnTo>
                    <a:close/>
                    <a:moveTo>
                      <a:pt x="1395271" y="686536"/>
                    </a:moveTo>
                    <a:lnTo>
                      <a:pt x="1447164" y="776821"/>
                    </a:lnTo>
                    <a:lnTo>
                      <a:pt x="1408797" y="799768"/>
                    </a:lnTo>
                    <a:lnTo>
                      <a:pt x="1400706" y="782846"/>
                    </a:lnTo>
                    <a:lnTo>
                      <a:pt x="1359030" y="710861"/>
                    </a:lnTo>
                    <a:close/>
                    <a:moveTo>
                      <a:pt x="5910925" y="543732"/>
                    </a:moveTo>
                    <a:lnTo>
                      <a:pt x="5945085" y="571208"/>
                    </a:lnTo>
                    <a:lnTo>
                      <a:pt x="5934828" y="582907"/>
                    </a:lnTo>
                    <a:lnTo>
                      <a:pt x="5881943" y="659694"/>
                    </a:lnTo>
                    <a:lnTo>
                      <a:pt x="5844626" y="632945"/>
                    </a:lnTo>
                    <a:lnTo>
                      <a:pt x="5854975" y="614940"/>
                    </a:lnTo>
                    <a:close/>
                    <a:moveTo>
                      <a:pt x="1298169" y="543732"/>
                    </a:moveTo>
                    <a:lnTo>
                      <a:pt x="1354119" y="614940"/>
                    </a:lnTo>
                    <a:lnTo>
                      <a:pt x="1364469" y="632945"/>
                    </a:lnTo>
                    <a:lnTo>
                      <a:pt x="1327152" y="659694"/>
                    </a:lnTo>
                    <a:lnTo>
                      <a:pt x="1274266" y="582907"/>
                    </a:lnTo>
                    <a:lnTo>
                      <a:pt x="1264010" y="571208"/>
                    </a:lnTo>
                    <a:close/>
                    <a:moveTo>
                      <a:pt x="7161611" y="490961"/>
                    </a:moveTo>
                    <a:lnTo>
                      <a:pt x="7071152" y="495529"/>
                    </a:lnTo>
                    <a:cubicBezTo>
                      <a:pt x="6561812" y="547256"/>
                      <a:pt x="6164344" y="977410"/>
                      <a:pt x="6164344" y="1500397"/>
                    </a:cubicBezTo>
                    <a:lnTo>
                      <a:pt x="6164344" y="2099605"/>
                    </a:lnTo>
                    <a:cubicBezTo>
                      <a:pt x="6164344" y="2622592"/>
                      <a:pt x="6561812" y="3052747"/>
                      <a:pt x="7071152" y="3104473"/>
                    </a:cubicBezTo>
                    <a:lnTo>
                      <a:pt x="7161611" y="3109041"/>
                    </a:lnTo>
                    <a:close/>
                    <a:moveTo>
                      <a:pt x="41940" y="490681"/>
                    </a:moveTo>
                    <a:lnTo>
                      <a:pt x="41940" y="3109321"/>
                    </a:lnTo>
                    <a:lnTo>
                      <a:pt x="137943" y="3104473"/>
                    </a:lnTo>
                    <a:cubicBezTo>
                      <a:pt x="647283" y="3052747"/>
                      <a:pt x="1044751" y="2622592"/>
                      <a:pt x="1044751" y="2099605"/>
                    </a:cubicBezTo>
                    <a:lnTo>
                      <a:pt x="1044751" y="1500397"/>
                    </a:lnTo>
                    <a:cubicBezTo>
                      <a:pt x="1044751" y="977410"/>
                      <a:pt x="647283" y="547256"/>
                      <a:pt x="137943" y="495529"/>
                    </a:cubicBezTo>
                    <a:close/>
                    <a:moveTo>
                      <a:pt x="6031627" y="402573"/>
                    </a:moveTo>
                    <a:lnTo>
                      <a:pt x="6064755" y="434696"/>
                    </a:lnTo>
                    <a:lnTo>
                      <a:pt x="5984870" y="525824"/>
                    </a:lnTo>
                    <a:lnTo>
                      <a:pt x="5949079" y="495173"/>
                    </a:lnTo>
                    <a:lnTo>
                      <a:pt x="5992610" y="439771"/>
                    </a:lnTo>
                    <a:close/>
                    <a:moveTo>
                      <a:pt x="1177468" y="402573"/>
                    </a:moveTo>
                    <a:lnTo>
                      <a:pt x="1216484" y="439771"/>
                    </a:lnTo>
                    <a:lnTo>
                      <a:pt x="1260015" y="495173"/>
                    </a:lnTo>
                    <a:lnTo>
                      <a:pt x="1224224" y="525824"/>
                    </a:lnTo>
                    <a:lnTo>
                      <a:pt x="1144339" y="434696"/>
                    </a:lnTo>
                    <a:close/>
                    <a:moveTo>
                      <a:pt x="6152086" y="287729"/>
                    </a:moveTo>
                    <a:lnTo>
                      <a:pt x="6185557" y="326056"/>
                    </a:lnTo>
                    <a:lnTo>
                      <a:pt x="6107072" y="391610"/>
                    </a:lnTo>
                    <a:lnTo>
                      <a:pt x="6076354" y="359931"/>
                    </a:lnTo>
                    <a:close/>
                    <a:moveTo>
                      <a:pt x="1057008" y="287729"/>
                    </a:moveTo>
                    <a:lnTo>
                      <a:pt x="1132741" y="359931"/>
                    </a:lnTo>
                    <a:lnTo>
                      <a:pt x="1102022" y="391610"/>
                    </a:lnTo>
                    <a:lnTo>
                      <a:pt x="1023538" y="326056"/>
                    </a:lnTo>
                    <a:close/>
                    <a:moveTo>
                      <a:pt x="6292898" y="187240"/>
                    </a:moveTo>
                    <a:lnTo>
                      <a:pt x="6319196" y="223187"/>
                    </a:lnTo>
                    <a:lnTo>
                      <a:pt x="6270946" y="254735"/>
                    </a:lnTo>
                    <a:lnTo>
                      <a:pt x="6231791" y="287439"/>
                    </a:lnTo>
                    <a:lnTo>
                      <a:pt x="6202382" y="251594"/>
                    </a:lnTo>
                    <a:close/>
                    <a:moveTo>
                      <a:pt x="916196" y="187240"/>
                    </a:moveTo>
                    <a:lnTo>
                      <a:pt x="1006713" y="251594"/>
                    </a:lnTo>
                    <a:lnTo>
                      <a:pt x="977303" y="287439"/>
                    </a:lnTo>
                    <a:lnTo>
                      <a:pt x="938148" y="254735"/>
                    </a:lnTo>
                    <a:lnTo>
                      <a:pt x="889898" y="223187"/>
                    </a:lnTo>
                    <a:close/>
                    <a:moveTo>
                      <a:pt x="6453876" y="96363"/>
                    </a:moveTo>
                    <a:lnTo>
                      <a:pt x="6475441" y="132421"/>
                    </a:lnTo>
                    <a:lnTo>
                      <a:pt x="6474105" y="133020"/>
                    </a:lnTo>
                    <a:cubicBezTo>
                      <a:pt x="6438567" y="150680"/>
                      <a:pt x="6403823" y="169698"/>
                      <a:pt x="6369940" y="190007"/>
                    </a:cubicBezTo>
                    <a:lnTo>
                      <a:pt x="6369543" y="190267"/>
                    </a:lnTo>
                    <a:lnTo>
                      <a:pt x="6343805" y="152712"/>
                    </a:lnTo>
                    <a:close/>
                    <a:moveTo>
                      <a:pt x="755218" y="96363"/>
                    </a:moveTo>
                    <a:lnTo>
                      <a:pt x="865289" y="152712"/>
                    </a:lnTo>
                    <a:lnTo>
                      <a:pt x="839551" y="190267"/>
                    </a:lnTo>
                    <a:lnTo>
                      <a:pt x="839155" y="190007"/>
                    </a:lnTo>
                    <a:cubicBezTo>
                      <a:pt x="805271" y="169698"/>
                      <a:pt x="770527" y="150680"/>
                      <a:pt x="734989" y="133020"/>
                    </a:cubicBezTo>
                    <a:lnTo>
                      <a:pt x="733653" y="132421"/>
                    </a:lnTo>
                    <a:close/>
                    <a:moveTo>
                      <a:pt x="3633884" y="41940"/>
                    </a:moveTo>
                    <a:lnTo>
                      <a:pt x="3633884" y="3558059"/>
                    </a:lnTo>
                    <a:lnTo>
                      <a:pt x="6570062" y="3558059"/>
                    </a:lnTo>
                    <a:lnTo>
                      <a:pt x="6535391" y="3545369"/>
                    </a:lnTo>
                    <a:lnTo>
                      <a:pt x="6508301" y="3531501"/>
                    </a:lnTo>
                    <a:lnTo>
                      <a:pt x="6530223" y="3492145"/>
                    </a:lnTo>
                    <a:lnTo>
                      <a:pt x="6583034" y="3515823"/>
                    </a:lnTo>
                    <a:lnTo>
                      <a:pt x="6641599" y="3536649"/>
                    </a:lnTo>
                    <a:lnTo>
                      <a:pt x="6631352" y="3558059"/>
                    </a:lnTo>
                    <a:lnTo>
                      <a:pt x="6696930" y="3558059"/>
                    </a:lnTo>
                    <a:lnTo>
                      <a:pt x="6697641" y="3556447"/>
                    </a:lnTo>
                    <a:lnTo>
                      <a:pt x="6703910" y="3558059"/>
                    </a:lnTo>
                    <a:lnTo>
                      <a:pt x="7161611" y="3558059"/>
                    </a:lnTo>
                    <a:lnTo>
                      <a:pt x="7161611" y="3147617"/>
                    </a:lnTo>
                    <a:lnTo>
                      <a:pt x="7058731" y="3142422"/>
                    </a:lnTo>
                    <a:cubicBezTo>
                      <a:pt x="6534573" y="3089191"/>
                      <a:pt x="6125543" y="2646523"/>
                      <a:pt x="6125543" y="2108321"/>
                    </a:cubicBezTo>
                    <a:lnTo>
                      <a:pt x="6125543" y="1491681"/>
                    </a:lnTo>
                    <a:cubicBezTo>
                      <a:pt x="6125543" y="953479"/>
                      <a:pt x="6534573" y="510812"/>
                      <a:pt x="7058731" y="457581"/>
                    </a:cubicBezTo>
                    <a:lnTo>
                      <a:pt x="7161611" y="452386"/>
                    </a:lnTo>
                    <a:lnTo>
                      <a:pt x="7161611" y="41940"/>
                    </a:lnTo>
                    <a:lnTo>
                      <a:pt x="6703926" y="41940"/>
                    </a:lnTo>
                    <a:lnTo>
                      <a:pt x="6696319" y="43896"/>
                    </a:lnTo>
                    <a:lnTo>
                      <a:pt x="6680006" y="49697"/>
                    </a:lnTo>
                    <a:lnTo>
                      <a:pt x="6676493" y="41940"/>
                    </a:lnTo>
                    <a:lnTo>
                      <a:pt x="6610320" y="41940"/>
                    </a:lnTo>
                    <a:lnTo>
                      <a:pt x="6623911" y="69644"/>
                    </a:lnTo>
                    <a:lnTo>
                      <a:pt x="6583034" y="84180"/>
                    </a:lnTo>
                    <a:lnTo>
                      <a:pt x="6530223" y="107859"/>
                    </a:lnTo>
                    <a:lnTo>
                      <a:pt x="6508301" y="68501"/>
                    </a:lnTo>
                    <a:lnTo>
                      <a:pt x="6535391" y="54633"/>
                    </a:lnTo>
                    <a:lnTo>
                      <a:pt x="6570071" y="41940"/>
                    </a:lnTo>
                    <a:close/>
                    <a:moveTo>
                      <a:pt x="41940" y="41940"/>
                    </a:moveTo>
                    <a:lnTo>
                      <a:pt x="41940" y="452214"/>
                    </a:lnTo>
                    <a:lnTo>
                      <a:pt x="44084" y="452214"/>
                    </a:lnTo>
                    <a:cubicBezTo>
                      <a:pt x="618166" y="452214"/>
                      <a:pt x="1083552" y="917599"/>
                      <a:pt x="1083552" y="1491681"/>
                    </a:cubicBezTo>
                    <a:lnTo>
                      <a:pt x="1083552" y="2108321"/>
                    </a:lnTo>
                    <a:cubicBezTo>
                      <a:pt x="1083552" y="2682403"/>
                      <a:pt x="618166" y="3147788"/>
                      <a:pt x="44084" y="3147788"/>
                    </a:cubicBezTo>
                    <a:lnTo>
                      <a:pt x="41940" y="3147788"/>
                    </a:lnTo>
                    <a:lnTo>
                      <a:pt x="41940" y="3558059"/>
                    </a:lnTo>
                    <a:lnTo>
                      <a:pt x="505184" y="3558059"/>
                    </a:lnTo>
                    <a:lnTo>
                      <a:pt x="511454" y="3556447"/>
                    </a:lnTo>
                    <a:lnTo>
                      <a:pt x="512165" y="3558059"/>
                    </a:lnTo>
                    <a:lnTo>
                      <a:pt x="577742" y="3558059"/>
                    </a:lnTo>
                    <a:lnTo>
                      <a:pt x="567496" y="3536649"/>
                    </a:lnTo>
                    <a:lnTo>
                      <a:pt x="626060" y="3515823"/>
                    </a:lnTo>
                    <a:lnTo>
                      <a:pt x="678871" y="3492145"/>
                    </a:lnTo>
                    <a:lnTo>
                      <a:pt x="700794" y="3531501"/>
                    </a:lnTo>
                    <a:lnTo>
                      <a:pt x="673703" y="3545369"/>
                    </a:lnTo>
                    <a:lnTo>
                      <a:pt x="639032" y="3558059"/>
                    </a:lnTo>
                    <a:lnTo>
                      <a:pt x="3588165" y="3558059"/>
                    </a:lnTo>
                    <a:lnTo>
                      <a:pt x="3588165" y="41940"/>
                    </a:lnTo>
                    <a:lnTo>
                      <a:pt x="639024" y="41940"/>
                    </a:lnTo>
                    <a:lnTo>
                      <a:pt x="673703" y="54633"/>
                    </a:lnTo>
                    <a:lnTo>
                      <a:pt x="700794" y="68501"/>
                    </a:lnTo>
                    <a:lnTo>
                      <a:pt x="678871" y="107859"/>
                    </a:lnTo>
                    <a:lnTo>
                      <a:pt x="626060" y="84180"/>
                    </a:lnTo>
                    <a:lnTo>
                      <a:pt x="585183" y="69644"/>
                    </a:lnTo>
                    <a:lnTo>
                      <a:pt x="598775" y="41940"/>
                    </a:lnTo>
                    <a:lnTo>
                      <a:pt x="532602" y="41940"/>
                    </a:lnTo>
                    <a:lnTo>
                      <a:pt x="529088" y="49697"/>
                    </a:lnTo>
                    <a:lnTo>
                      <a:pt x="512776" y="43896"/>
                    </a:lnTo>
                    <a:lnTo>
                      <a:pt x="505168" y="41940"/>
                    </a:lnTo>
                    <a:close/>
                    <a:moveTo>
                      <a:pt x="0" y="0"/>
                    </a:moveTo>
                    <a:lnTo>
                      <a:pt x="7203551" y="0"/>
                    </a:lnTo>
                    <a:lnTo>
                      <a:pt x="7203551" y="3599999"/>
                    </a:lnTo>
                    <a:lnTo>
                      <a:pt x="0" y="35999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0A67F82E-64D9-43B3-B176-841765619A0B}"/>
                  </a:ext>
                </a:extLst>
              </p:cNvPr>
              <p:cNvSpPr/>
              <p:nvPr/>
            </p:nvSpPr>
            <p:spPr bwMode="auto">
              <a:xfrm>
                <a:off x="2601682" y="3488532"/>
                <a:ext cx="45719" cy="1800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33E134FC-D8C4-4457-8198-73C52E707D8F}"/>
                  </a:ext>
                </a:extLst>
              </p:cNvPr>
              <p:cNvSpPr/>
              <p:nvPr/>
            </p:nvSpPr>
            <p:spPr bwMode="auto">
              <a:xfrm flipH="1">
                <a:off x="7152779" y="3488532"/>
                <a:ext cx="45719" cy="1800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BB3DA1F9-77F1-4C44-BF1F-AAE048EBBE22}"/>
                </a:ext>
              </a:extLst>
            </p:cNvPr>
            <p:cNvSpPr/>
            <p:nvPr/>
          </p:nvSpPr>
          <p:spPr bwMode="auto">
            <a:xfrm>
              <a:off x="2103135" y="3533775"/>
              <a:ext cx="45720" cy="895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F51DEEB0-49F5-4039-A9DA-A6AA548E0099}"/>
                </a:ext>
              </a:extLst>
            </p:cNvPr>
            <p:cNvSpPr/>
            <p:nvPr/>
          </p:nvSpPr>
          <p:spPr bwMode="auto">
            <a:xfrm>
              <a:off x="7656315" y="3533775"/>
              <a:ext cx="45720" cy="89514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161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0B780A9-8943-471A-AF8C-9191723FCFC7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F73F262-AF93-4F30-A227-29DCA3091D46}"/>
                </a:ext>
              </a:extLst>
            </p:cNvPr>
            <p:cNvSpPr/>
            <p:nvPr/>
          </p:nvSpPr>
          <p:spPr bwMode="auto">
            <a:xfrm>
              <a:off x="1294423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DEC54BC-EDFF-41B2-AA7C-D0D242E136D8}"/>
                </a:ext>
              </a:extLst>
            </p:cNvPr>
            <p:cNvGrpSpPr/>
            <p:nvPr/>
          </p:nvGrpSpPr>
          <p:grpSpPr>
            <a:xfrm>
              <a:off x="1414667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57" name="二等辺三角形 56">
                <a:extLst>
                  <a:ext uri="{FF2B5EF4-FFF2-40B4-BE49-F238E27FC236}">
                    <a16:creationId xmlns:a16="http://schemas.microsoft.com/office/drawing/2014/main" id="{65B8D60A-083C-4CDE-BEFB-36B0A2D0DBE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二等辺三角形 57">
                <a:extLst>
                  <a:ext uri="{FF2B5EF4-FFF2-40B4-BE49-F238E27FC236}">
                    <a16:creationId xmlns:a16="http://schemas.microsoft.com/office/drawing/2014/main" id="{9FDAA4FD-A9E5-4BE5-A929-BC684ACAC7E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C21173-A758-4497-8B06-093C372AEA05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4090682-C3A4-415E-9514-705E27BDBFD9}"/>
                </a:ext>
              </a:extLst>
            </p:cNvPr>
            <p:cNvSpPr/>
            <p:nvPr/>
          </p:nvSpPr>
          <p:spPr bwMode="auto">
            <a:xfrm>
              <a:off x="126259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3684D8F-17F7-4C3E-8DA9-0E4DAB1501D4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00C435C-E546-49CA-8E43-C001F8AC8A57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F75B53-843C-4913-8987-BEE0F6F90C61}"/>
                </a:ext>
              </a:extLst>
            </p:cNvPr>
            <p:cNvSpPr/>
            <p:nvPr/>
          </p:nvSpPr>
          <p:spPr bwMode="auto">
            <a:xfrm>
              <a:off x="1946885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C37FA2-E299-4A22-9E22-95E8384793AC}"/>
                </a:ext>
              </a:extLst>
            </p:cNvPr>
            <p:cNvGrpSpPr/>
            <p:nvPr/>
          </p:nvGrpSpPr>
          <p:grpSpPr>
            <a:xfrm>
              <a:off x="2067129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081050CB-630C-4DB7-81DF-25D178AEADED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F0C398D9-531C-43B6-A2C3-80157AB1580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6B60D43-199F-48B0-8F9B-53F5D135F853}"/>
                </a:ext>
              </a:extLst>
            </p:cNvPr>
            <p:cNvSpPr/>
            <p:nvPr/>
          </p:nvSpPr>
          <p:spPr bwMode="auto">
            <a:xfrm>
              <a:off x="1915052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55B4464-A0D7-4AEB-B92D-BCEA77084B0B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20409-825C-42E1-BCF4-6D7484E98381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9BE44BE-4C40-4C02-AC62-37F72F32DF21}"/>
                </a:ext>
              </a:extLst>
            </p:cNvPr>
            <p:cNvSpPr/>
            <p:nvPr/>
          </p:nvSpPr>
          <p:spPr bwMode="auto">
            <a:xfrm>
              <a:off x="3396137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6AA3659-EFB6-43EC-813C-67A36501AC30}"/>
                </a:ext>
              </a:extLst>
            </p:cNvPr>
            <p:cNvGrpSpPr/>
            <p:nvPr/>
          </p:nvGrpSpPr>
          <p:grpSpPr>
            <a:xfrm>
              <a:off x="3516381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CDF13BDE-A668-4865-879C-C5D2DFD990E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6E8EE0EE-EFDE-46CF-95B3-C5DA86EA37B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05367A9-6463-412A-B7AE-D8BF5E52E874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42EC18F-CCBF-4C7B-9159-1A7B7AABA573}"/>
              </a:ext>
            </a:extLst>
          </p:cNvPr>
          <p:cNvGrpSpPr/>
          <p:nvPr/>
        </p:nvGrpSpPr>
        <p:grpSpPr>
          <a:xfrm>
            <a:off x="4007895" y="334894"/>
            <a:ext cx="452166" cy="892052"/>
            <a:chOff x="4007895" y="334894"/>
            <a:chExt cx="452166" cy="89205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F10A1BB-DBB4-40C0-9D35-FDAA2FD67E97}"/>
                </a:ext>
              </a:extLst>
            </p:cNvPr>
            <p:cNvSpPr/>
            <p:nvPr/>
          </p:nvSpPr>
          <p:spPr bwMode="auto">
            <a:xfrm>
              <a:off x="4007895" y="33489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B62A8FBA-9DC2-4C2F-93B5-3AC1BAB447C6}"/>
                </a:ext>
              </a:extLst>
            </p:cNvPr>
            <p:cNvSpPr/>
            <p:nvPr/>
          </p:nvSpPr>
          <p:spPr bwMode="auto">
            <a:xfrm rot="19800000">
              <a:off x="4294341" y="53818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4DA70018-07BF-41BE-859E-AF3B3CD1CD84}"/>
                </a:ext>
              </a:extLst>
            </p:cNvPr>
            <p:cNvSpPr/>
            <p:nvPr/>
          </p:nvSpPr>
          <p:spPr bwMode="auto">
            <a:xfrm rot="1800000" flipH="1">
              <a:off x="4051454" y="53818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43993EC7-98F1-4954-B911-4A2E55DEBE0F}"/>
                </a:ext>
              </a:extLst>
            </p:cNvPr>
            <p:cNvSpPr/>
            <p:nvPr/>
          </p:nvSpPr>
          <p:spPr bwMode="auto">
            <a:xfrm rot="19800000">
              <a:off x="4294341" y="61200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7903C0F0-EB8E-4272-9CCC-6AC2B8CB2F2E}"/>
                </a:ext>
              </a:extLst>
            </p:cNvPr>
            <p:cNvSpPr/>
            <p:nvPr/>
          </p:nvSpPr>
          <p:spPr bwMode="auto">
            <a:xfrm rot="1800000" flipH="1">
              <a:off x="4051454" y="61200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26FF05-1A7D-4FB0-AE84-349024A64129}"/>
                </a:ext>
              </a:extLst>
            </p:cNvPr>
            <p:cNvSpPr/>
            <p:nvPr/>
          </p:nvSpPr>
          <p:spPr bwMode="auto">
            <a:xfrm>
              <a:off x="4048599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DDE7C22-34BB-4FD0-8D00-AC314D8CF193}"/>
                </a:ext>
              </a:extLst>
            </p:cNvPr>
            <p:cNvGrpSpPr/>
            <p:nvPr/>
          </p:nvGrpSpPr>
          <p:grpSpPr>
            <a:xfrm>
              <a:off x="4168843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1CAB922B-59CE-434B-996C-A7920989796C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986D4C12-CB7C-4701-8281-D29CDAED1433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62104D3-40E9-4C94-B91A-2A11528F49EB}"/>
                </a:ext>
              </a:extLst>
            </p:cNvPr>
            <p:cNvSpPr/>
            <p:nvPr/>
          </p:nvSpPr>
          <p:spPr bwMode="auto">
            <a:xfrm>
              <a:off x="4016766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2859DCB-E55F-40AF-ABC0-1F4BAE153FA6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18D83DF-8DBD-41CA-915F-FA0E199B6D93}"/>
                </a:ext>
              </a:extLst>
            </p:cNvPr>
            <p:cNvSpPr/>
            <p:nvPr/>
          </p:nvSpPr>
          <p:spPr bwMode="auto">
            <a:xfrm>
              <a:off x="696440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D3C626A-B8DC-41BE-A90B-72471EB8CC04}"/>
                </a:ext>
              </a:extLst>
            </p:cNvPr>
            <p:cNvGrpSpPr/>
            <p:nvPr/>
          </p:nvGrpSpPr>
          <p:grpSpPr>
            <a:xfrm>
              <a:off x="816684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49" name="二等辺三角形 48">
                <a:extLst>
                  <a:ext uri="{FF2B5EF4-FFF2-40B4-BE49-F238E27FC236}">
                    <a16:creationId xmlns:a16="http://schemas.microsoft.com/office/drawing/2014/main" id="{CFA6BC5C-B2AA-406D-821F-AFD2A6A86692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0B97A6C0-5AE8-4983-8307-438021BA07E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2559CB-31F1-47A8-82D6-58C36DEB0827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7E6B019-C3DC-435A-B6A2-7F72403F6F0A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5FF09B-EC33-472E-BB23-5A35E808503B}"/>
                </a:ext>
              </a:extLst>
            </p:cNvPr>
            <p:cNvSpPr/>
            <p:nvPr/>
          </p:nvSpPr>
          <p:spPr bwMode="auto">
            <a:xfrm>
              <a:off x="2765106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F2A333B-D4B3-40A6-A900-218D577FAD8C}"/>
                </a:ext>
              </a:extLst>
            </p:cNvPr>
            <p:cNvGrpSpPr/>
            <p:nvPr/>
          </p:nvGrpSpPr>
          <p:grpSpPr>
            <a:xfrm>
              <a:off x="2885350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AB672E75-7AEA-438E-A5CC-61DD1A01640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00C55BAF-F803-422D-9C2D-F92D1A087C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F7C3BDA-C904-400B-AA88-880B1707516F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593F327B-AF98-4F12-AA61-A22CA21510EB}"/>
              </a:ext>
            </a:extLst>
          </p:cNvPr>
          <p:cNvGrpSpPr/>
          <p:nvPr/>
        </p:nvGrpSpPr>
        <p:grpSpPr>
          <a:xfrm>
            <a:off x="1215841" y="1386389"/>
            <a:ext cx="527350" cy="913707"/>
            <a:chOff x="1215841" y="1386389"/>
            <a:chExt cx="527350" cy="91370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D054B8D-1072-4F57-BC9B-EEDADA6D8DE5}"/>
                </a:ext>
              </a:extLst>
            </p:cNvPr>
            <p:cNvSpPr/>
            <p:nvPr/>
          </p:nvSpPr>
          <p:spPr bwMode="auto">
            <a:xfrm>
              <a:off x="1294423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FB83439-7762-41D4-B168-313CA7DEB670}"/>
                </a:ext>
              </a:extLst>
            </p:cNvPr>
            <p:cNvGrpSpPr/>
            <p:nvPr/>
          </p:nvGrpSpPr>
          <p:grpSpPr>
            <a:xfrm>
              <a:off x="1414667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4903DA2A-4BE4-4466-A1C0-2C159B9E6F2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" name="二等辺三角形 77">
                <a:extLst>
                  <a:ext uri="{FF2B5EF4-FFF2-40B4-BE49-F238E27FC236}">
                    <a16:creationId xmlns:a16="http://schemas.microsoft.com/office/drawing/2014/main" id="{F171C9CA-24E9-403B-9827-6A38BFC3DC8B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974FBF1-7C10-4845-B3A8-43E2E25CA8B4}"/>
                </a:ext>
              </a:extLst>
            </p:cNvPr>
            <p:cNvSpPr/>
            <p:nvPr/>
          </p:nvSpPr>
          <p:spPr bwMode="auto">
            <a:xfrm>
              <a:off x="1215841" y="13863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1056DB81-8E3F-48E4-943B-691B6D78B35F}"/>
                </a:ext>
              </a:extLst>
            </p:cNvPr>
            <p:cNvSpPr/>
            <p:nvPr/>
          </p:nvSpPr>
          <p:spPr bwMode="auto">
            <a:xfrm>
              <a:off x="1262590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2760385-088C-4573-AE02-364CE817002B}"/>
              </a:ext>
            </a:extLst>
          </p:cNvPr>
          <p:cNvGrpSpPr/>
          <p:nvPr/>
        </p:nvGrpSpPr>
        <p:grpSpPr>
          <a:xfrm>
            <a:off x="1896947" y="1409560"/>
            <a:ext cx="472580" cy="890536"/>
            <a:chOff x="1896947" y="1409560"/>
            <a:chExt cx="472580" cy="890536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3250593-3257-4097-BA2A-43B1FFC2E341}"/>
                </a:ext>
              </a:extLst>
            </p:cNvPr>
            <p:cNvSpPr/>
            <p:nvPr/>
          </p:nvSpPr>
          <p:spPr bwMode="auto">
            <a:xfrm>
              <a:off x="1896947" y="14095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1C258B7-E447-4033-A8B5-B24A1B398B7A}"/>
                </a:ext>
              </a:extLst>
            </p:cNvPr>
            <p:cNvSpPr/>
            <p:nvPr/>
          </p:nvSpPr>
          <p:spPr bwMode="auto">
            <a:xfrm>
              <a:off x="1946885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BA11C86-79CD-4793-BAA5-D1DCC3CD3FD3}"/>
                </a:ext>
              </a:extLst>
            </p:cNvPr>
            <p:cNvGrpSpPr/>
            <p:nvPr/>
          </p:nvGrpSpPr>
          <p:grpSpPr>
            <a:xfrm>
              <a:off x="2067129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83" name="二等辺三角形 82">
                <a:extLst>
                  <a:ext uri="{FF2B5EF4-FFF2-40B4-BE49-F238E27FC236}">
                    <a16:creationId xmlns:a16="http://schemas.microsoft.com/office/drawing/2014/main" id="{19664606-028D-4843-88A9-F911C2B0B4F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二等辺三角形 83">
                <a:extLst>
                  <a:ext uri="{FF2B5EF4-FFF2-40B4-BE49-F238E27FC236}">
                    <a16:creationId xmlns:a16="http://schemas.microsoft.com/office/drawing/2014/main" id="{37A45AE9-E45F-4BAF-9305-F82D6A28446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2CEC3125-1D51-4DC3-932F-6D622BEEDA3C}"/>
                </a:ext>
              </a:extLst>
            </p:cNvPr>
            <p:cNvSpPr/>
            <p:nvPr/>
          </p:nvSpPr>
          <p:spPr bwMode="auto">
            <a:xfrm>
              <a:off x="1915052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DB91919-0679-44B0-901A-CDB1DE84D70E}"/>
              </a:ext>
            </a:extLst>
          </p:cNvPr>
          <p:cNvGrpSpPr/>
          <p:nvPr/>
        </p:nvGrpSpPr>
        <p:grpSpPr>
          <a:xfrm>
            <a:off x="3338623" y="1422508"/>
            <a:ext cx="485214" cy="877588"/>
            <a:chOff x="3338623" y="1422508"/>
            <a:chExt cx="485214" cy="877588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29926319-BE82-45DF-95A1-4204FB46B7E7}"/>
                </a:ext>
              </a:extLst>
            </p:cNvPr>
            <p:cNvSpPr/>
            <p:nvPr/>
          </p:nvSpPr>
          <p:spPr bwMode="auto">
            <a:xfrm>
              <a:off x="3338623" y="14225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08C613F-3437-4AD7-AD2A-82D26A37EC5F}"/>
                </a:ext>
              </a:extLst>
            </p:cNvPr>
            <p:cNvSpPr/>
            <p:nvPr/>
          </p:nvSpPr>
          <p:spPr bwMode="auto">
            <a:xfrm>
              <a:off x="3396137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56BA9A5-493C-4FF8-8209-18887B299A7D}"/>
                </a:ext>
              </a:extLst>
            </p:cNvPr>
            <p:cNvGrpSpPr/>
            <p:nvPr/>
          </p:nvGrpSpPr>
          <p:grpSpPr>
            <a:xfrm>
              <a:off x="3516381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88" name="二等辺三角形 87">
                <a:extLst>
                  <a:ext uri="{FF2B5EF4-FFF2-40B4-BE49-F238E27FC236}">
                    <a16:creationId xmlns:a16="http://schemas.microsoft.com/office/drawing/2014/main" id="{E17738D4-C98C-40A2-8646-25DC3E7675C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88D6F012-4ADE-483A-BDBE-8141F871D5B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DDBD765-118D-4199-A70F-98247455B1E0}"/>
                </a:ext>
              </a:extLst>
            </p:cNvPr>
            <p:cNvSpPr/>
            <p:nvPr/>
          </p:nvSpPr>
          <p:spPr bwMode="auto">
            <a:xfrm>
              <a:off x="3364304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1E7532A-6F62-4CE1-BF6F-D14932BE923E}"/>
              </a:ext>
            </a:extLst>
          </p:cNvPr>
          <p:cNvGrpSpPr/>
          <p:nvPr/>
        </p:nvGrpSpPr>
        <p:grpSpPr>
          <a:xfrm>
            <a:off x="4007895" y="1408044"/>
            <a:ext cx="452166" cy="892052"/>
            <a:chOff x="4007895" y="1408044"/>
            <a:chExt cx="452166" cy="892052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F601E1F9-A175-4159-BF89-B90CBA08D281}"/>
                </a:ext>
              </a:extLst>
            </p:cNvPr>
            <p:cNvSpPr/>
            <p:nvPr/>
          </p:nvSpPr>
          <p:spPr bwMode="auto">
            <a:xfrm>
              <a:off x="4007895" y="140804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4B4F92F3-9843-41E1-BA39-0888F5A28C53}"/>
                </a:ext>
              </a:extLst>
            </p:cNvPr>
            <p:cNvSpPr/>
            <p:nvPr/>
          </p:nvSpPr>
          <p:spPr bwMode="auto">
            <a:xfrm rot="19800000">
              <a:off x="4294341" y="1611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月 69">
              <a:extLst>
                <a:ext uri="{FF2B5EF4-FFF2-40B4-BE49-F238E27FC236}">
                  <a16:creationId xmlns:a16="http://schemas.microsoft.com/office/drawing/2014/main" id="{1FB64DE3-C645-402E-8F45-0C5848D8D21D}"/>
                </a:ext>
              </a:extLst>
            </p:cNvPr>
            <p:cNvSpPr/>
            <p:nvPr/>
          </p:nvSpPr>
          <p:spPr bwMode="auto">
            <a:xfrm rot="1800000" flipH="1">
              <a:off x="4051454" y="1611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A442BB08-93F8-4B9B-9B84-1ADD6761564B}"/>
                </a:ext>
              </a:extLst>
            </p:cNvPr>
            <p:cNvSpPr/>
            <p:nvPr/>
          </p:nvSpPr>
          <p:spPr bwMode="auto">
            <a:xfrm rot="19800000">
              <a:off x="4294341" y="168515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D8C80EB1-8EAF-4CBF-9CBF-0B327E9B4D51}"/>
                </a:ext>
              </a:extLst>
            </p:cNvPr>
            <p:cNvSpPr/>
            <p:nvPr/>
          </p:nvSpPr>
          <p:spPr bwMode="auto">
            <a:xfrm rot="1800000" flipH="1">
              <a:off x="4051454" y="168515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D8E9940-BCF5-491E-87B0-9FB7A04ECBBB}"/>
                </a:ext>
              </a:extLst>
            </p:cNvPr>
            <p:cNvSpPr/>
            <p:nvPr/>
          </p:nvSpPr>
          <p:spPr bwMode="auto">
            <a:xfrm>
              <a:off x="4048599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9F4DBA1-1421-458B-8516-178E65F1D7B0}"/>
                </a:ext>
              </a:extLst>
            </p:cNvPr>
            <p:cNvGrpSpPr/>
            <p:nvPr/>
          </p:nvGrpSpPr>
          <p:grpSpPr>
            <a:xfrm>
              <a:off x="4168843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32A0D3D3-A784-47FF-BACC-57AE022D7880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2FE4D82C-F6B4-481D-9644-7671FD751339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A0BA55E5-2416-4291-B5A7-254964FA4E86}"/>
                </a:ext>
              </a:extLst>
            </p:cNvPr>
            <p:cNvSpPr/>
            <p:nvPr/>
          </p:nvSpPr>
          <p:spPr bwMode="auto">
            <a:xfrm>
              <a:off x="4016766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F9D9D72-3EF7-4CA7-95DF-C53342530FE3}"/>
              </a:ext>
            </a:extLst>
          </p:cNvPr>
          <p:cNvGrpSpPr/>
          <p:nvPr/>
        </p:nvGrpSpPr>
        <p:grpSpPr>
          <a:xfrm>
            <a:off x="664607" y="1452561"/>
            <a:ext cx="433852" cy="847535"/>
            <a:chOff x="664607" y="1452561"/>
            <a:chExt cx="433852" cy="8475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447C4B9-1F3F-4823-A1E9-6C966C011BEE}"/>
                </a:ext>
              </a:extLst>
            </p:cNvPr>
            <p:cNvSpPr/>
            <p:nvPr/>
          </p:nvSpPr>
          <p:spPr bwMode="auto">
            <a:xfrm>
              <a:off x="696440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9691E00-DD6C-4F62-B851-0ECB5F5C2490}"/>
                </a:ext>
              </a:extLst>
            </p:cNvPr>
            <p:cNvGrpSpPr/>
            <p:nvPr/>
          </p:nvGrpSpPr>
          <p:grpSpPr>
            <a:xfrm>
              <a:off x="816684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393EAD0B-EB4A-4958-AB9A-AC9A861C6CB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82EB387F-A3E9-4517-890C-33CA862805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7D0CD15-3F9D-4ACD-93C8-7380FA733868}"/>
                </a:ext>
              </a:extLst>
            </p:cNvPr>
            <p:cNvSpPr/>
            <p:nvPr/>
          </p:nvSpPr>
          <p:spPr bwMode="auto">
            <a:xfrm>
              <a:off x="664607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B8E6BD9-DA2B-41E3-B8B3-7C145A278A8C}"/>
              </a:ext>
            </a:extLst>
          </p:cNvPr>
          <p:cNvGrpSpPr/>
          <p:nvPr/>
        </p:nvGrpSpPr>
        <p:grpSpPr>
          <a:xfrm>
            <a:off x="2733273" y="1452561"/>
            <a:ext cx="433852" cy="847535"/>
            <a:chOff x="2733273" y="1452561"/>
            <a:chExt cx="433852" cy="847535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55FFC7D-359C-4676-84EF-AED7FE01F04C}"/>
                </a:ext>
              </a:extLst>
            </p:cNvPr>
            <p:cNvSpPr/>
            <p:nvPr/>
          </p:nvSpPr>
          <p:spPr bwMode="auto">
            <a:xfrm>
              <a:off x="2765106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00D6336-676F-4F49-A22D-952F3227D8CE}"/>
                </a:ext>
              </a:extLst>
            </p:cNvPr>
            <p:cNvGrpSpPr/>
            <p:nvPr/>
          </p:nvGrpSpPr>
          <p:grpSpPr>
            <a:xfrm>
              <a:off x="2885350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14FF4C44-62EA-4A43-B969-87D9CDA03CF6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C834ABD8-B53B-425B-AB84-66AC743662EF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31843A54-A2CB-4F60-8ACA-F19E86A010AA}"/>
                </a:ext>
              </a:extLst>
            </p:cNvPr>
            <p:cNvSpPr/>
            <p:nvPr/>
          </p:nvSpPr>
          <p:spPr bwMode="auto">
            <a:xfrm>
              <a:off x="2733273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AD769DD-7BD2-4B1B-9E90-311A68FBC470}"/>
              </a:ext>
            </a:extLst>
          </p:cNvPr>
          <p:cNvGrpSpPr/>
          <p:nvPr/>
        </p:nvGrpSpPr>
        <p:grpSpPr>
          <a:xfrm>
            <a:off x="1215841" y="2490570"/>
            <a:ext cx="527350" cy="913707"/>
            <a:chOff x="1215841" y="2490570"/>
            <a:chExt cx="527350" cy="913707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CAFFCA6-0108-494C-A5B5-0A777060C9F4}"/>
                </a:ext>
              </a:extLst>
            </p:cNvPr>
            <p:cNvSpPr/>
            <p:nvPr/>
          </p:nvSpPr>
          <p:spPr bwMode="auto">
            <a:xfrm>
              <a:off x="1294423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F8BB69CE-34EE-4DD5-B1B8-CFBA5E808999}"/>
                </a:ext>
              </a:extLst>
            </p:cNvPr>
            <p:cNvGrpSpPr/>
            <p:nvPr/>
          </p:nvGrpSpPr>
          <p:grpSpPr>
            <a:xfrm>
              <a:off x="1414667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31" name="二等辺三角形 130">
                <a:extLst>
                  <a:ext uri="{FF2B5EF4-FFF2-40B4-BE49-F238E27FC236}">
                    <a16:creationId xmlns:a16="http://schemas.microsoft.com/office/drawing/2014/main" id="{89F1CE9C-1D7E-46A3-91E5-36316944BC8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375951C1-01BD-44CD-8021-6A3CD5CFFDEF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31F79F8-0DA2-4F68-8DEF-B430FD0EC95C}"/>
                </a:ext>
              </a:extLst>
            </p:cNvPr>
            <p:cNvSpPr/>
            <p:nvPr/>
          </p:nvSpPr>
          <p:spPr bwMode="auto">
            <a:xfrm>
              <a:off x="1215841" y="2490570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AE20EF72-4FFD-4247-A225-03C7DB277489}"/>
                </a:ext>
              </a:extLst>
            </p:cNvPr>
            <p:cNvSpPr/>
            <p:nvPr/>
          </p:nvSpPr>
          <p:spPr bwMode="auto">
            <a:xfrm>
              <a:off x="1262590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9593469-C7CE-4EE2-ADF4-D914B04D318E}"/>
              </a:ext>
            </a:extLst>
          </p:cNvPr>
          <p:cNvGrpSpPr/>
          <p:nvPr/>
        </p:nvGrpSpPr>
        <p:grpSpPr>
          <a:xfrm>
            <a:off x="1896947" y="2513741"/>
            <a:ext cx="472580" cy="890536"/>
            <a:chOff x="1896947" y="2513741"/>
            <a:chExt cx="472580" cy="890536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1664E7A-F0B8-4460-85B7-135E8D705E6A}"/>
                </a:ext>
              </a:extLst>
            </p:cNvPr>
            <p:cNvSpPr/>
            <p:nvPr/>
          </p:nvSpPr>
          <p:spPr bwMode="auto">
            <a:xfrm>
              <a:off x="1896947" y="2513741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3F56E2C-AB82-4CA2-A9A5-CE85391C9C0C}"/>
                </a:ext>
              </a:extLst>
            </p:cNvPr>
            <p:cNvSpPr/>
            <p:nvPr/>
          </p:nvSpPr>
          <p:spPr bwMode="auto">
            <a:xfrm>
              <a:off x="1946885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9796612-6B5E-4630-BE00-48FA3B8D15DC}"/>
                </a:ext>
              </a:extLst>
            </p:cNvPr>
            <p:cNvGrpSpPr/>
            <p:nvPr/>
          </p:nvGrpSpPr>
          <p:grpSpPr>
            <a:xfrm>
              <a:off x="2067129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749D29EE-D593-4C06-8BFF-9C5B66E99C85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二等辺三角形 137">
                <a:extLst>
                  <a:ext uri="{FF2B5EF4-FFF2-40B4-BE49-F238E27FC236}">
                    <a16:creationId xmlns:a16="http://schemas.microsoft.com/office/drawing/2014/main" id="{E2F74065-CC87-43A9-A8C2-26FFE79BD14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FE773CDA-0578-4A4D-ADAD-C873F6A8D760}"/>
                </a:ext>
              </a:extLst>
            </p:cNvPr>
            <p:cNvSpPr/>
            <p:nvPr/>
          </p:nvSpPr>
          <p:spPr bwMode="auto">
            <a:xfrm>
              <a:off x="1915052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0DADB79-5B24-47C9-8692-1E741B4146AA}"/>
              </a:ext>
            </a:extLst>
          </p:cNvPr>
          <p:cNvGrpSpPr/>
          <p:nvPr/>
        </p:nvGrpSpPr>
        <p:grpSpPr>
          <a:xfrm>
            <a:off x="3338623" y="2526689"/>
            <a:ext cx="485214" cy="877588"/>
            <a:chOff x="3338623" y="2526689"/>
            <a:chExt cx="485214" cy="87758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F928417-4FC9-4CE6-B85B-B756D971E8F6}"/>
                </a:ext>
              </a:extLst>
            </p:cNvPr>
            <p:cNvSpPr/>
            <p:nvPr/>
          </p:nvSpPr>
          <p:spPr bwMode="auto">
            <a:xfrm>
              <a:off x="3338623" y="2526689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EB43B60-575C-4884-9B26-2C93A1526047}"/>
                </a:ext>
              </a:extLst>
            </p:cNvPr>
            <p:cNvSpPr/>
            <p:nvPr/>
          </p:nvSpPr>
          <p:spPr bwMode="auto">
            <a:xfrm>
              <a:off x="3396137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7E581A6-F6C3-464B-96D3-B706E557633F}"/>
                </a:ext>
              </a:extLst>
            </p:cNvPr>
            <p:cNvGrpSpPr/>
            <p:nvPr/>
          </p:nvGrpSpPr>
          <p:grpSpPr>
            <a:xfrm>
              <a:off x="3516381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5C4EDCBE-F47B-4FA4-8A84-58CE0FCAD22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二等辺三角形 142">
                <a:extLst>
                  <a:ext uri="{FF2B5EF4-FFF2-40B4-BE49-F238E27FC236}">
                    <a16:creationId xmlns:a16="http://schemas.microsoft.com/office/drawing/2014/main" id="{011368B1-706E-473A-8642-A48B511F4C0D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0FB0FB8-F90C-48BF-A16E-9C62D0B09958}"/>
                </a:ext>
              </a:extLst>
            </p:cNvPr>
            <p:cNvSpPr/>
            <p:nvPr/>
          </p:nvSpPr>
          <p:spPr bwMode="auto">
            <a:xfrm>
              <a:off x="3364304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07274BA-0423-4BDA-9D54-ABBEDCA4557C}"/>
              </a:ext>
            </a:extLst>
          </p:cNvPr>
          <p:cNvGrpSpPr/>
          <p:nvPr/>
        </p:nvGrpSpPr>
        <p:grpSpPr>
          <a:xfrm>
            <a:off x="4007895" y="2512225"/>
            <a:ext cx="452166" cy="892052"/>
            <a:chOff x="4007895" y="2512225"/>
            <a:chExt cx="452166" cy="892052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69434AE7-F74E-47A4-8785-1C9399D09E47}"/>
                </a:ext>
              </a:extLst>
            </p:cNvPr>
            <p:cNvSpPr/>
            <p:nvPr/>
          </p:nvSpPr>
          <p:spPr bwMode="auto">
            <a:xfrm>
              <a:off x="4007895" y="2512225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B2BDF000-87CA-4578-A558-97D37197C357}"/>
                </a:ext>
              </a:extLst>
            </p:cNvPr>
            <p:cNvSpPr/>
            <p:nvPr/>
          </p:nvSpPr>
          <p:spPr bwMode="auto">
            <a:xfrm rot="19800000">
              <a:off x="4294341" y="271551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D043C152-F8A4-419E-842D-FD733FD133B6}"/>
                </a:ext>
              </a:extLst>
            </p:cNvPr>
            <p:cNvSpPr/>
            <p:nvPr/>
          </p:nvSpPr>
          <p:spPr bwMode="auto">
            <a:xfrm rot="1800000" flipH="1">
              <a:off x="4051454" y="271551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月 125">
              <a:extLst>
                <a:ext uri="{FF2B5EF4-FFF2-40B4-BE49-F238E27FC236}">
                  <a16:creationId xmlns:a16="http://schemas.microsoft.com/office/drawing/2014/main" id="{BAB53072-D4C0-44B8-BF60-1F2FC9E53385}"/>
                </a:ext>
              </a:extLst>
            </p:cNvPr>
            <p:cNvSpPr/>
            <p:nvPr/>
          </p:nvSpPr>
          <p:spPr bwMode="auto">
            <a:xfrm rot="19800000">
              <a:off x="4294341" y="2789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CED1D971-45B7-4522-80B9-10C41D615D3B}"/>
                </a:ext>
              </a:extLst>
            </p:cNvPr>
            <p:cNvSpPr/>
            <p:nvPr/>
          </p:nvSpPr>
          <p:spPr bwMode="auto">
            <a:xfrm rot="1800000" flipH="1">
              <a:off x="4051454" y="2789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F568567-7A22-48DF-BEBC-64DDB6669CD0}"/>
                </a:ext>
              </a:extLst>
            </p:cNvPr>
            <p:cNvSpPr/>
            <p:nvPr/>
          </p:nvSpPr>
          <p:spPr bwMode="auto">
            <a:xfrm>
              <a:off x="4048599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2ACEDA1D-54B9-42B7-987E-3D0DA576F8F2}"/>
                </a:ext>
              </a:extLst>
            </p:cNvPr>
            <p:cNvGrpSpPr/>
            <p:nvPr/>
          </p:nvGrpSpPr>
          <p:grpSpPr>
            <a:xfrm>
              <a:off x="4168843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46" name="二等辺三角形 145">
                <a:extLst>
                  <a:ext uri="{FF2B5EF4-FFF2-40B4-BE49-F238E27FC236}">
                    <a16:creationId xmlns:a16="http://schemas.microsoft.com/office/drawing/2014/main" id="{2F9D0C7D-9764-4B23-B626-BB5869EDD9FF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二等辺三角形 146">
                <a:extLst>
                  <a:ext uri="{FF2B5EF4-FFF2-40B4-BE49-F238E27FC236}">
                    <a16:creationId xmlns:a16="http://schemas.microsoft.com/office/drawing/2014/main" id="{9357111B-FA55-41C4-86A9-2E80F61A983B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DFDF2567-F7E9-4BAE-89A4-D50194357350}"/>
                </a:ext>
              </a:extLst>
            </p:cNvPr>
            <p:cNvSpPr/>
            <p:nvPr/>
          </p:nvSpPr>
          <p:spPr bwMode="auto">
            <a:xfrm>
              <a:off x="4016766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D8154A3-2D64-4F66-B8D1-E7EA89987F77}"/>
              </a:ext>
            </a:extLst>
          </p:cNvPr>
          <p:cNvGrpSpPr/>
          <p:nvPr/>
        </p:nvGrpSpPr>
        <p:grpSpPr>
          <a:xfrm>
            <a:off x="664607" y="2556742"/>
            <a:ext cx="433852" cy="847535"/>
            <a:chOff x="664607" y="2556742"/>
            <a:chExt cx="433852" cy="847535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1FB417F-9649-41C6-BBF6-A92152D6507F}"/>
                </a:ext>
              </a:extLst>
            </p:cNvPr>
            <p:cNvSpPr/>
            <p:nvPr/>
          </p:nvSpPr>
          <p:spPr bwMode="auto">
            <a:xfrm>
              <a:off x="696440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A072F98-C650-48D8-A095-39A3F0D7CF3A}"/>
                </a:ext>
              </a:extLst>
            </p:cNvPr>
            <p:cNvGrpSpPr/>
            <p:nvPr/>
          </p:nvGrpSpPr>
          <p:grpSpPr>
            <a:xfrm>
              <a:off x="816684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66B7ADD6-AC4A-4F53-9342-17327D8CC36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二等辺三角形 152">
                <a:extLst>
                  <a:ext uri="{FF2B5EF4-FFF2-40B4-BE49-F238E27FC236}">
                    <a16:creationId xmlns:a16="http://schemas.microsoft.com/office/drawing/2014/main" id="{C80908E9-2F54-4FAA-91C1-FBB62C3F65EA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C5AA572D-15EA-4F88-B6E7-5EC6C92DA042}"/>
                </a:ext>
              </a:extLst>
            </p:cNvPr>
            <p:cNvSpPr/>
            <p:nvPr/>
          </p:nvSpPr>
          <p:spPr bwMode="auto">
            <a:xfrm>
              <a:off x="664607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AA83DEE-D588-4D5F-986A-6C037ACB0609}"/>
              </a:ext>
            </a:extLst>
          </p:cNvPr>
          <p:cNvGrpSpPr/>
          <p:nvPr/>
        </p:nvGrpSpPr>
        <p:grpSpPr>
          <a:xfrm>
            <a:off x="2733273" y="2556742"/>
            <a:ext cx="433852" cy="847535"/>
            <a:chOff x="2733273" y="2556742"/>
            <a:chExt cx="433852" cy="847535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09978988-E559-4821-8EFC-6507F4A81BFC}"/>
                </a:ext>
              </a:extLst>
            </p:cNvPr>
            <p:cNvSpPr/>
            <p:nvPr/>
          </p:nvSpPr>
          <p:spPr bwMode="auto">
            <a:xfrm>
              <a:off x="2765106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76F3448-5FCA-49AA-B9FB-D5BFFD2C2A28}"/>
                </a:ext>
              </a:extLst>
            </p:cNvPr>
            <p:cNvGrpSpPr/>
            <p:nvPr/>
          </p:nvGrpSpPr>
          <p:grpSpPr>
            <a:xfrm>
              <a:off x="2885350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57" name="二等辺三角形 156">
                <a:extLst>
                  <a:ext uri="{FF2B5EF4-FFF2-40B4-BE49-F238E27FC236}">
                    <a16:creationId xmlns:a16="http://schemas.microsoft.com/office/drawing/2014/main" id="{B61DC28F-CF5E-4247-AA46-12CBB475C6C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二等辺三角形 157">
                <a:extLst>
                  <a:ext uri="{FF2B5EF4-FFF2-40B4-BE49-F238E27FC236}">
                    <a16:creationId xmlns:a16="http://schemas.microsoft.com/office/drawing/2014/main" id="{46BEE8BD-404E-48E2-B66F-5BC2B4E6C9B3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48A26F9C-8E65-4EFE-8774-9C8CD621D820}"/>
                </a:ext>
              </a:extLst>
            </p:cNvPr>
            <p:cNvSpPr/>
            <p:nvPr/>
          </p:nvSpPr>
          <p:spPr bwMode="auto">
            <a:xfrm>
              <a:off x="2733273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6439CEF3-0BC7-4459-B28C-DAF09F383D7D}"/>
              </a:ext>
            </a:extLst>
          </p:cNvPr>
          <p:cNvGrpSpPr/>
          <p:nvPr/>
        </p:nvGrpSpPr>
        <p:grpSpPr>
          <a:xfrm>
            <a:off x="1215841" y="3637884"/>
            <a:ext cx="527350" cy="913707"/>
            <a:chOff x="1215841" y="3637884"/>
            <a:chExt cx="527350" cy="913707"/>
          </a:xfrm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CDB13E4-54BA-46E1-9C8A-F68381B1953B}"/>
                </a:ext>
              </a:extLst>
            </p:cNvPr>
            <p:cNvSpPr/>
            <p:nvPr/>
          </p:nvSpPr>
          <p:spPr bwMode="auto">
            <a:xfrm>
              <a:off x="1294423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F1D2314B-2B36-4023-BF07-E841B91892FC}"/>
                </a:ext>
              </a:extLst>
            </p:cNvPr>
            <p:cNvGrpSpPr/>
            <p:nvPr/>
          </p:nvGrpSpPr>
          <p:grpSpPr>
            <a:xfrm>
              <a:off x="1414667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81" name="二等辺三角形 180">
                <a:extLst>
                  <a:ext uri="{FF2B5EF4-FFF2-40B4-BE49-F238E27FC236}">
                    <a16:creationId xmlns:a16="http://schemas.microsoft.com/office/drawing/2014/main" id="{4B91A192-74CB-4F11-A0C3-5F0B3C55815B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242CD8DD-7EFC-4AB3-BFEC-C2705CC94471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6221FC9-B9BD-455F-AFED-42E009939193}"/>
                </a:ext>
              </a:extLst>
            </p:cNvPr>
            <p:cNvSpPr/>
            <p:nvPr/>
          </p:nvSpPr>
          <p:spPr bwMode="auto">
            <a:xfrm>
              <a:off x="1215841" y="3637884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B1BFDA4A-8DB4-492D-892B-DC8D29B0BE44}"/>
                </a:ext>
              </a:extLst>
            </p:cNvPr>
            <p:cNvSpPr/>
            <p:nvPr/>
          </p:nvSpPr>
          <p:spPr bwMode="auto">
            <a:xfrm>
              <a:off x="1262590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60196CF8-9C83-4777-B033-86136C8D8763}"/>
              </a:ext>
            </a:extLst>
          </p:cNvPr>
          <p:cNvGrpSpPr/>
          <p:nvPr/>
        </p:nvGrpSpPr>
        <p:grpSpPr>
          <a:xfrm>
            <a:off x="1896947" y="3661055"/>
            <a:ext cx="472580" cy="890536"/>
            <a:chOff x="1896947" y="3661055"/>
            <a:chExt cx="472580" cy="890536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08FF3D5-81D3-419D-96CB-8D3D9E540739}"/>
                </a:ext>
              </a:extLst>
            </p:cNvPr>
            <p:cNvSpPr/>
            <p:nvPr/>
          </p:nvSpPr>
          <p:spPr bwMode="auto">
            <a:xfrm>
              <a:off x="1896947" y="3661055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968ED9E-5A04-4D14-AE35-05D820A2D2D3}"/>
                </a:ext>
              </a:extLst>
            </p:cNvPr>
            <p:cNvSpPr/>
            <p:nvPr/>
          </p:nvSpPr>
          <p:spPr bwMode="auto">
            <a:xfrm>
              <a:off x="1946885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932460FA-21AB-4D08-BFAF-E452137B2E61}"/>
                </a:ext>
              </a:extLst>
            </p:cNvPr>
            <p:cNvGrpSpPr/>
            <p:nvPr/>
          </p:nvGrpSpPr>
          <p:grpSpPr>
            <a:xfrm>
              <a:off x="2067129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87" name="二等辺三角形 186">
                <a:extLst>
                  <a:ext uri="{FF2B5EF4-FFF2-40B4-BE49-F238E27FC236}">
                    <a16:creationId xmlns:a16="http://schemas.microsoft.com/office/drawing/2014/main" id="{80726419-1EFA-49C8-A01F-B4E877CBEA32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二等辺三角形 187">
                <a:extLst>
                  <a:ext uri="{FF2B5EF4-FFF2-40B4-BE49-F238E27FC236}">
                    <a16:creationId xmlns:a16="http://schemas.microsoft.com/office/drawing/2014/main" id="{9B81A380-2A15-472B-867A-957BD1FC20CD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68C154F-5971-49AD-9209-005B41DA92EF}"/>
                </a:ext>
              </a:extLst>
            </p:cNvPr>
            <p:cNvSpPr/>
            <p:nvPr/>
          </p:nvSpPr>
          <p:spPr bwMode="auto">
            <a:xfrm>
              <a:off x="1915052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2618239D-1060-4858-A3BD-F41819A3D073}"/>
              </a:ext>
            </a:extLst>
          </p:cNvPr>
          <p:cNvGrpSpPr/>
          <p:nvPr/>
        </p:nvGrpSpPr>
        <p:grpSpPr>
          <a:xfrm>
            <a:off x="3338623" y="3674003"/>
            <a:ext cx="485214" cy="877588"/>
            <a:chOff x="3338623" y="3674003"/>
            <a:chExt cx="485214" cy="877588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A6DDE81-C153-4334-80B5-A46A4C70091A}"/>
                </a:ext>
              </a:extLst>
            </p:cNvPr>
            <p:cNvSpPr/>
            <p:nvPr/>
          </p:nvSpPr>
          <p:spPr bwMode="auto">
            <a:xfrm>
              <a:off x="3338623" y="3674003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85DB73C-A459-4289-A1C3-E4B294D57526}"/>
                </a:ext>
              </a:extLst>
            </p:cNvPr>
            <p:cNvSpPr/>
            <p:nvPr/>
          </p:nvSpPr>
          <p:spPr bwMode="auto">
            <a:xfrm>
              <a:off x="3396137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50B61F76-AB0D-4ED5-B181-6A6C7021F926}"/>
                </a:ext>
              </a:extLst>
            </p:cNvPr>
            <p:cNvGrpSpPr/>
            <p:nvPr/>
          </p:nvGrpSpPr>
          <p:grpSpPr>
            <a:xfrm>
              <a:off x="3516381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92" name="二等辺三角形 191">
                <a:extLst>
                  <a:ext uri="{FF2B5EF4-FFF2-40B4-BE49-F238E27FC236}">
                    <a16:creationId xmlns:a16="http://schemas.microsoft.com/office/drawing/2014/main" id="{617E6342-FA87-414C-A9B1-4D27B346D8FF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二等辺三角形 192">
                <a:extLst>
                  <a:ext uri="{FF2B5EF4-FFF2-40B4-BE49-F238E27FC236}">
                    <a16:creationId xmlns:a16="http://schemas.microsoft.com/office/drawing/2014/main" id="{95B009AB-7D3F-4A8A-9702-1611BC0DF8B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FCBA4D75-9FE1-456D-AA6A-69EF17D60103}"/>
                </a:ext>
              </a:extLst>
            </p:cNvPr>
            <p:cNvSpPr/>
            <p:nvPr/>
          </p:nvSpPr>
          <p:spPr bwMode="auto">
            <a:xfrm>
              <a:off x="3364304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D2D80C0-9C58-4DE8-8393-F59B5C286538}"/>
              </a:ext>
            </a:extLst>
          </p:cNvPr>
          <p:cNvGrpSpPr/>
          <p:nvPr/>
        </p:nvGrpSpPr>
        <p:grpSpPr>
          <a:xfrm>
            <a:off x="4007895" y="3659539"/>
            <a:ext cx="452166" cy="892052"/>
            <a:chOff x="4007895" y="3659539"/>
            <a:chExt cx="452166" cy="892052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12D93F66-1A77-4BE4-A312-D0C5CEC572C5}"/>
                </a:ext>
              </a:extLst>
            </p:cNvPr>
            <p:cNvSpPr/>
            <p:nvPr/>
          </p:nvSpPr>
          <p:spPr bwMode="auto">
            <a:xfrm>
              <a:off x="4007895" y="3659539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D7B5A90C-1963-4D56-BC6B-34AF1AF775E4}"/>
                </a:ext>
              </a:extLst>
            </p:cNvPr>
            <p:cNvSpPr/>
            <p:nvPr/>
          </p:nvSpPr>
          <p:spPr bwMode="auto">
            <a:xfrm rot="19800000">
              <a:off x="4294341" y="3862828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FCEB3DCE-0ACE-40D5-A6C2-B01DB327F8B1}"/>
                </a:ext>
              </a:extLst>
            </p:cNvPr>
            <p:cNvSpPr/>
            <p:nvPr/>
          </p:nvSpPr>
          <p:spPr bwMode="auto">
            <a:xfrm rot="1800000" flipH="1">
              <a:off x="4051454" y="3862827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BF691234-9999-4325-A3B7-CE046C0A7701}"/>
                </a:ext>
              </a:extLst>
            </p:cNvPr>
            <p:cNvSpPr/>
            <p:nvPr/>
          </p:nvSpPr>
          <p:spPr bwMode="auto">
            <a:xfrm rot="19800000">
              <a:off x="4294341" y="3936647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60873541-4BC0-4C68-AAE9-D3179BF22996}"/>
                </a:ext>
              </a:extLst>
            </p:cNvPr>
            <p:cNvSpPr/>
            <p:nvPr/>
          </p:nvSpPr>
          <p:spPr bwMode="auto">
            <a:xfrm rot="1800000" flipH="1">
              <a:off x="4051454" y="3936646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935D41E-DCFB-4321-8AD4-55BE326D3FCA}"/>
                </a:ext>
              </a:extLst>
            </p:cNvPr>
            <p:cNvSpPr/>
            <p:nvPr/>
          </p:nvSpPr>
          <p:spPr bwMode="auto">
            <a:xfrm>
              <a:off x="4048599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0605BEDA-2B41-4593-AB29-53BE67F5248E}"/>
                </a:ext>
              </a:extLst>
            </p:cNvPr>
            <p:cNvGrpSpPr/>
            <p:nvPr/>
          </p:nvGrpSpPr>
          <p:grpSpPr>
            <a:xfrm>
              <a:off x="4168843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96" name="二等辺三角形 195">
                <a:extLst>
                  <a:ext uri="{FF2B5EF4-FFF2-40B4-BE49-F238E27FC236}">
                    <a16:creationId xmlns:a16="http://schemas.microsoft.com/office/drawing/2014/main" id="{BA9FFCD3-3F1C-4FF2-A5F8-36867530828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二等辺三角形 196">
                <a:extLst>
                  <a:ext uri="{FF2B5EF4-FFF2-40B4-BE49-F238E27FC236}">
                    <a16:creationId xmlns:a16="http://schemas.microsoft.com/office/drawing/2014/main" id="{9F74BBFA-75AC-4B78-AAD4-9A2323F4862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DFB51F5-025F-4282-A654-0866B52188F1}"/>
                </a:ext>
              </a:extLst>
            </p:cNvPr>
            <p:cNvSpPr/>
            <p:nvPr/>
          </p:nvSpPr>
          <p:spPr bwMode="auto">
            <a:xfrm>
              <a:off x="4016766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093F5BC-0465-490B-A77E-1A9385AF03E0}"/>
              </a:ext>
            </a:extLst>
          </p:cNvPr>
          <p:cNvGrpSpPr/>
          <p:nvPr/>
        </p:nvGrpSpPr>
        <p:grpSpPr>
          <a:xfrm>
            <a:off x="664607" y="3704056"/>
            <a:ext cx="433852" cy="847535"/>
            <a:chOff x="664607" y="3704056"/>
            <a:chExt cx="433852" cy="847535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93255E5-E1FD-446A-A934-8900E30DCE33}"/>
                </a:ext>
              </a:extLst>
            </p:cNvPr>
            <p:cNvSpPr/>
            <p:nvPr/>
          </p:nvSpPr>
          <p:spPr bwMode="auto">
            <a:xfrm>
              <a:off x="696440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D450EA26-BF3F-4020-A250-021D8F8003BB}"/>
                </a:ext>
              </a:extLst>
            </p:cNvPr>
            <p:cNvGrpSpPr/>
            <p:nvPr/>
          </p:nvGrpSpPr>
          <p:grpSpPr>
            <a:xfrm>
              <a:off x="816684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202" name="二等辺三角形 201">
                <a:extLst>
                  <a:ext uri="{FF2B5EF4-FFF2-40B4-BE49-F238E27FC236}">
                    <a16:creationId xmlns:a16="http://schemas.microsoft.com/office/drawing/2014/main" id="{4966EF6E-1B36-4836-9906-ABF2B0421BF8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二等辺三角形 202">
                <a:extLst>
                  <a:ext uri="{FF2B5EF4-FFF2-40B4-BE49-F238E27FC236}">
                    <a16:creationId xmlns:a16="http://schemas.microsoft.com/office/drawing/2014/main" id="{C76AE6CD-95AA-4299-954E-904767DE2AE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729F4B2-A256-4480-81B0-088C8A506E92}"/>
                </a:ext>
              </a:extLst>
            </p:cNvPr>
            <p:cNvSpPr/>
            <p:nvPr/>
          </p:nvSpPr>
          <p:spPr bwMode="auto">
            <a:xfrm>
              <a:off x="664607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C19FBD22-E807-4FD9-AB39-51AB25F21CB1}"/>
              </a:ext>
            </a:extLst>
          </p:cNvPr>
          <p:cNvGrpSpPr/>
          <p:nvPr/>
        </p:nvGrpSpPr>
        <p:grpSpPr>
          <a:xfrm>
            <a:off x="2733273" y="3704056"/>
            <a:ext cx="433852" cy="847535"/>
            <a:chOff x="2733273" y="3704056"/>
            <a:chExt cx="433852" cy="847535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A52EF522-AB93-429C-8102-4DA76BDD33F6}"/>
                </a:ext>
              </a:extLst>
            </p:cNvPr>
            <p:cNvSpPr/>
            <p:nvPr/>
          </p:nvSpPr>
          <p:spPr bwMode="auto">
            <a:xfrm>
              <a:off x="2765106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7BFCC4BA-DA54-408E-9987-59D57359B5E9}"/>
                </a:ext>
              </a:extLst>
            </p:cNvPr>
            <p:cNvGrpSpPr/>
            <p:nvPr/>
          </p:nvGrpSpPr>
          <p:grpSpPr>
            <a:xfrm>
              <a:off x="2885350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207" name="二等辺三角形 206">
                <a:extLst>
                  <a:ext uri="{FF2B5EF4-FFF2-40B4-BE49-F238E27FC236}">
                    <a16:creationId xmlns:a16="http://schemas.microsoft.com/office/drawing/2014/main" id="{3D88D745-0B0A-4DA7-B0F5-EE907D98C3D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二等辺三角形 207">
                <a:extLst>
                  <a:ext uri="{FF2B5EF4-FFF2-40B4-BE49-F238E27FC236}">
                    <a16:creationId xmlns:a16="http://schemas.microsoft.com/office/drawing/2014/main" id="{227122F8-8B9C-4497-B142-5E1B7E08B56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FE9C580A-3A94-43D5-9063-7E15A8D91358}"/>
                </a:ext>
              </a:extLst>
            </p:cNvPr>
            <p:cNvSpPr/>
            <p:nvPr/>
          </p:nvSpPr>
          <p:spPr bwMode="auto">
            <a:xfrm>
              <a:off x="2733273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DCEDA35-167C-418E-8F9B-34D320F7B0EA}"/>
              </a:ext>
            </a:extLst>
          </p:cNvPr>
          <p:cNvGrpSpPr/>
          <p:nvPr/>
        </p:nvGrpSpPr>
        <p:grpSpPr>
          <a:xfrm>
            <a:off x="1215841" y="4750691"/>
            <a:ext cx="527350" cy="913707"/>
            <a:chOff x="1215841" y="4750691"/>
            <a:chExt cx="527350" cy="913707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766048D-2E16-44A7-81F8-92AAB26D132D}"/>
                </a:ext>
              </a:extLst>
            </p:cNvPr>
            <p:cNvSpPr/>
            <p:nvPr/>
          </p:nvSpPr>
          <p:spPr bwMode="auto">
            <a:xfrm>
              <a:off x="1294423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203A2FDA-FA37-4527-9E0D-CCA1E8DF01FA}"/>
                </a:ext>
              </a:extLst>
            </p:cNvPr>
            <p:cNvGrpSpPr/>
            <p:nvPr/>
          </p:nvGrpSpPr>
          <p:grpSpPr>
            <a:xfrm>
              <a:off x="1414667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19" name="二等辺三角形 218">
                <a:extLst>
                  <a:ext uri="{FF2B5EF4-FFF2-40B4-BE49-F238E27FC236}">
                    <a16:creationId xmlns:a16="http://schemas.microsoft.com/office/drawing/2014/main" id="{C3FA8FA1-62AE-41F7-99CF-12999FBB87E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二等辺三角形 219">
                <a:extLst>
                  <a:ext uri="{FF2B5EF4-FFF2-40B4-BE49-F238E27FC236}">
                    <a16:creationId xmlns:a16="http://schemas.microsoft.com/office/drawing/2014/main" id="{39CCCCF6-1EE0-4233-A265-1C79B2FE714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3F0822A-B179-49BB-9D09-3570127E7E6A}"/>
                </a:ext>
              </a:extLst>
            </p:cNvPr>
            <p:cNvSpPr/>
            <p:nvPr/>
          </p:nvSpPr>
          <p:spPr bwMode="auto">
            <a:xfrm>
              <a:off x="1215841" y="4750691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5C8EAA37-80D9-46B4-BD01-D6D6DD1F7FC9}"/>
                </a:ext>
              </a:extLst>
            </p:cNvPr>
            <p:cNvSpPr/>
            <p:nvPr/>
          </p:nvSpPr>
          <p:spPr bwMode="auto">
            <a:xfrm>
              <a:off x="1262590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F0807895-FEAB-400F-91E0-FDE777335F47}"/>
              </a:ext>
            </a:extLst>
          </p:cNvPr>
          <p:cNvGrpSpPr/>
          <p:nvPr/>
        </p:nvGrpSpPr>
        <p:grpSpPr>
          <a:xfrm>
            <a:off x="1896947" y="4773862"/>
            <a:ext cx="472580" cy="890536"/>
            <a:chOff x="1896947" y="4773862"/>
            <a:chExt cx="472580" cy="890536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425E60C-8D6C-475B-8DE8-037B2C942060}"/>
                </a:ext>
              </a:extLst>
            </p:cNvPr>
            <p:cNvSpPr/>
            <p:nvPr/>
          </p:nvSpPr>
          <p:spPr bwMode="auto">
            <a:xfrm>
              <a:off x="1896947" y="4773862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B1BC57FB-CE43-4C95-ACE5-DF23BCD7F179}"/>
                </a:ext>
              </a:extLst>
            </p:cNvPr>
            <p:cNvSpPr/>
            <p:nvPr/>
          </p:nvSpPr>
          <p:spPr bwMode="auto">
            <a:xfrm>
              <a:off x="1946885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4D32CF8-3275-4632-A3DF-2A071AEC5646}"/>
                </a:ext>
              </a:extLst>
            </p:cNvPr>
            <p:cNvGrpSpPr/>
            <p:nvPr/>
          </p:nvGrpSpPr>
          <p:grpSpPr>
            <a:xfrm>
              <a:off x="2067129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25" name="二等辺三角形 224">
                <a:extLst>
                  <a:ext uri="{FF2B5EF4-FFF2-40B4-BE49-F238E27FC236}">
                    <a16:creationId xmlns:a16="http://schemas.microsoft.com/office/drawing/2014/main" id="{DA111C46-BAF3-44FC-B1B8-9469C21CA84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二等辺三角形 225">
                <a:extLst>
                  <a:ext uri="{FF2B5EF4-FFF2-40B4-BE49-F238E27FC236}">
                    <a16:creationId xmlns:a16="http://schemas.microsoft.com/office/drawing/2014/main" id="{064E38E2-66FB-476F-896A-28CB1141D07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EA836F15-DD1C-4B7A-8810-B789C3B8BE0C}"/>
                </a:ext>
              </a:extLst>
            </p:cNvPr>
            <p:cNvSpPr/>
            <p:nvPr/>
          </p:nvSpPr>
          <p:spPr bwMode="auto">
            <a:xfrm>
              <a:off x="1915052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6E3D23-9120-40E8-94BC-ED581844F9D6}"/>
              </a:ext>
            </a:extLst>
          </p:cNvPr>
          <p:cNvGrpSpPr/>
          <p:nvPr/>
        </p:nvGrpSpPr>
        <p:grpSpPr>
          <a:xfrm>
            <a:off x="3338623" y="4786810"/>
            <a:ext cx="485214" cy="877588"/>
            <a:chOff x="3338623" y="4786810"/>
            <a:chExt cx="485214" cy="87758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E72849E-00FC-45E6-B206-082F1C795C12}"/>
                </a:ext>
              </a:extLst>
            </p:cNvPr>
            <p:cNvSpPr/>
            <p:nvPr/>
          </p:nvSpPr>
          <p:spPr bwMode="auto">
            <a:xfrm>
              <a:off x="3338623" y="4786810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B85503E-61F0-4AB8-83C5-14609F9D787F}"/>
                </a:ext>
              </a:extLst>
            </p:cNvPr>
            <p:cNvSpPr/>
            <p:nvPr/>
          </p:nvSpPr>
          <p:spPr bwMode="auto">
            <a:xfrm>
              <a:off x="3396137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B3EB7E8-CB6D-434C-8B28-DE6F3B269CDE}"/>
                </a:ext>
              </a:extLst>
            </p:cNvPr>
            <p:cNvGrpSpPr/>
            <p:nvPr/>
          </p:nvGrpSpPr>
          <p:grpSpPr>
            <a:xfrm>
              <a:off x="3516381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30" name="二等辺三角形 229">
                <a:extLst>
                  <a:ext uri="{FF2B5EF4-FFF2-40B4-BE49-F238E27FC236}">
                    <a16:creationId xmlns:a16="http://schemas.microsoft.com/office/drawing/2014/main" id="{4B393A43-07B9-42E2-B95E-1FC0FEDD2DA8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二等辺三角形 230">
                <a:extLst>
                  <a:ext uri="{FF2B5EF4-FFF2-40B4-BE49-F238E27FC236}">
                    <a16:creationId xmlns:a16="http://schemas.microsoft.com/office/drawing/2014/main" id="{8FB74469-E662-470B-8305-F31C5C5DB9E9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FF88CE68-1BC4-44D3-9526-B49A5F18D52D}"/>
                </a:ext>
              </a:extLst>
            </p:cNvPr>
            <p:cNvSpPr/>
            <p:nvPr/>
          </p:nvSpPr>
          <p:spPr bwMode="auto">
            <a:xfrm>
              <a:off x="3364304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BCDBB0FA-56D3-4DA4-85B5-85B2DAFB4121}"/>
              </a:ext>
            </a:extLst>
          </p:cNvPr>
          <p:cNvGrpSpPr/>
          <p:nvPr/>
        </p:nvGrpSpPr>
        <p:grpSpPr>
          <a:xfrm>
            <a:off x="4007895" y="4772346"/>
            <a:ext cx="452166" cy="892052"/>
            <a:chOff x="4007895" y="4772346"/>
            <a:chExt cx="452166" cy="892052"/>
          </a:xfrm>
        </p:grpSpPr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8CA1588F-F4B7-43D1-92C4-D4E51B9D8421}"/>
                </a:ext>
              </a:extLst>
            </p:cNvPr>
            <p:cNvSpPr/>
            <p:nvPr/>
          </p:nvSpPr>
          <p:spPr bwMode="auto">
            <a:xfrm>
              <a:off x="4007895" y="4772346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32F1F77E-4FA7-4866-95EC-DB5BF6F69917}"/>
                </a:ext>
              </a:extLst>
            </p:cNvPr>
            <p:cNvSpPr/>
            <p:nvPr/>
          </p:nvSpPr>
          <p:spPr bwMode="auto">
            <a:xfrm rot="19800000">
              <a:off x="4294341" y="4975635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3" name="月 212">
              <a:extLst>
                <a:ext uri="{FF2B5EF4-FFF2-40B4-BE49-F238E27FC236}">
                  <a16:creationId xmlns:a16="http://schemas.microsoft.com/office/drawing/2014/main" id="{BDBE63FC-B73D-4E21-AC40-CC0C6DD0DC43}"/>
                </a:ext>
              </a:extLst>
            </p:cNvPr>
            <p:cNvSpPr/>
            <p:nvPr/>
          </p:nvSpPr>
          <p:spPr bwMode="auto">
            <a:xfrm rot="1800000" flipH="1">
              <a:off x="4051454" y="4975634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D12F10F8-3CAF-4D7F-81A0-1FF12C889AB2}"/>
                </a:ext>
              </a:extLst>
            </p:cNvPr>
            <p:cNvSpPr/>
            <p:nvPr/>
          </p:nvSpPr>
          <p:spPr bwMode="auto">
            <a:xfrm rot="19800000">
              <a:off x="4294341" y="504945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月 214">
              <a:extLst>
                <a:ext uri="{FF2B5EF4-FFF2-40B4-BE49-F238E27FC236}">
                  <a16:creationId xmlns:a16="http://schemas.microsoft.com/office/drawing/2014/main" id="{069991A2-3686-4303-A425-561F862F1CED}"/>
                </a:ext>
              </a:extLst>
            </p:cNvPr>
            <p:cNvSpPr/>
            <p:nvPr/>
          </p:nvSpPr>
          <p:spPr bwMode="auto">
            <a:xfrm rot="1800000" flipH="1">
              <a:off x="4051454" y="504945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C24B099-C714-4A08-A283-784141D2BC49}"/>
                </a:ext>
              </a:extLst>
            </p:cNvPr>
            <p:cNvSpPr/>
            <p:nvPr/>
          </p:nvSpPr>
          <p:spPr bwMode="auto">
            <a:xfrm>
              <a:off x="4048599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C19C40E3-A012-45CE-9659-22C8662BE325}"/>
                </a:ext>
              </a:extLst>
            </p:cNvPr>
            <p:cNvGrpSpPr/>
            <p:nvPr/>
          </p:nvGrpSpPr>
          <p:grpSpPr>
            <a:xfrm>
              <a:off x="4168843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34" name="二等辺三角形 233">
                <a:extLst>
                  <a:ext uri="{FF2B5EF4-FFF2-40B4-BE49-F238E27FC236}">
                    <a16:creationId xmlns:a16="http://schemas.microsoft.com/office/drawing/2014/main" id="{22D31EC9-9EDC-44C6-AAF5-24E94F6B870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二等辺三角形 234">
                <a:extLst>
                  <a:ext uri="{FF2B5EF4-FFF2-40B4-BE49-F238E27FC236}">
                    <a16:creationId xmlns:a16="http://schemas.microsoft.com/office/drawing/2014/main" id="{D9D5F399-06CC-465D-A99C-D75EC09157C5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C9452611-DBB4-423B-9EED-6A3747F7C38D}"/>
                </a:ext>
              </a:extLst>
            </p:cNvPr>
            <p:cNvSpPr/>
            <p:nvPr/>
          </p:nvSpPr>
          <p:spPr bwMode="auto">
            <a:xfrm>
              <a:off x="4016766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8B827ED-123B-485A-B5A5-2E1B44C127A4}"/>
              </a:ext>
            </a:extLst>
          </p:cNvPr>
          <p:cNvGrpSpPr/>
          <p:nvPr/>
        </p:nvGrpSpPr>
        <p:grpSpPr>
          <a:xfrm>
            <a:off x="664607" y="4816863"/>
            <a:ext cx="433852" cy="847535"/>
            <a:chOff x="664607" y="4816863"/>
            <a:chExt cx="433852" cy="847535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CD25403-4DBB-4C0D-A5F3-E6FDEDAC9589}"/>
                </a:ext>
              </a:extLst>
            </p:cNvPr>
            <p:cNvSpPr/>
            <p:nvPr/>
          </p:nvSpPr>
          <p:spPr bwMode="auto">
            <a:xfrm>
              <a:off x="696440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27E2559E-EF88-4632-BB55-F9EC0F9EEB35}"/>
                </a:ext>
              </a:extLst>
            </p:cNvPr>
            <p:cNvGrpSpPr/>
            <p:nvPr/>
          </p:nvGrpSpPr>
          <p:grpSpPr>
            <a:xfrm>
              <a:off x="816684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40" name="二等辺三角形 239">
                <a:extLst>
                  <a:ext uri="{FF2B5EF4-FFF2-40B4-BE49-F238E27FC236}">
                    <a16:creationId xmlns:a16="http://schemas.microsoft.com/office/drawing/2014/main" id="{25CCCC2D-BE40-4950-9621-AC0967779FFC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二等辺三角形 240">
                <a:extLst>
                  <a:ext uri="{FF2B5EF4-FFF2-40B4-BE49-F238E27FC236}">
                    <a16:creationId xmlns:a16="http://schemas.microsoft.com/office/drawing/2014/main" id="{FCA64824-4BCE-4651-A90B-C28FE3E7C092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7F6407F3-D7FD-430A-8233-AB53850D35CA}"/>
                </a:ext>
              </a:extLst>
            </p:cNvPr>
            <p:cNvSpPr/>
            <p:nvPr/>
          </p:nvSpPr>
          <p:spPr bwMode="auto">
            <a:xfrm>
              <a:off x="664607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A5CBF71-D411-41CE-90FE-37B7698B9F1F}"/>
              </a:ext>
            </a:extLst>
          </p:cNvPr>
          <p:cNvGrpSpPr/>
          <p:nvPr/>
        </p:nvGrpSpPr>
        <p:grpSpPr>
          <a:xfrm>
            <a:off x="2733273" y="4816863"/>
            <a:ext cx="433852" cy="847535"/>
            <a:chOff x="2733273" y="4816863"/>
            <a:chExt cx="433852" cy="847535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EF2971A1-BBA2-4AA8-84EB-890838CD5DB3}"/>
                </a:ext>
              </a:extLst>
            </p:cNvPr>
            <p:cNvSpPr/>
            <p:nvPr/>
          </p:nvSpPr>
          <p:spPr bwMode="auto">
            <a:xfrm>
              <a:off x="2765106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13A10F06-342C-42F8-AB81-7B6841E30A97}"/>
                </a:ext>
              </a:extLst>
            </p:cNvPr>
            <p:cNvGrpSpPr/>
            <p:nvPr/>
          </p:nvGrpSpPr>
          <p:grpSpPr>
            <a:xfrm>
              <a:off x="2885350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45" name="二等辺三角形 244">
                <a:extLst>
                  <a:ext uri="{FF2B5EF4-FFF2-40B4-BE49-F238E27FC236}">
                    <a16:creationId xmlns:a16="http://schemas.microsoft.com/office/drawing/2014/main" id="{99393482-FF97-4941-95E5-AC8B90C915C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二等辺三角形 245">
                <a:extLst>
                  <a:ext uri="{FF2B5EF4-FFF2-40B4-BE49-F238E27FC236}">
                    <a16:creationId xmlns:a16="http://schemas.microsoft.com/office/drawing/2014/main" id="{C0485C37-77DC-441E-839D-2B7291B5C94A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CB1B3708-4BB5-475A-8F80-A0817FBADF96}"/>
                </a:ext>
              </a:extLst>
            </p:cNvPr>
            <p:cNvSpPr/>
            <p:nvPr/>
          </p:nvSpPr>
          <p:spPr bwMode="auto">
            <a:xfrm>
              <a:off x="2733273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109D0C4B-5FDA-4312-8A69-DB41292AD4F9}"/>
              </a:ext>
            </a:extLst>
          </p:cNvPr>
          <p:cNvGrpSpPr/>
          <p:nvPr/>
        </p:nvGrpSpPr>
        <p:grpSpPr>
          <a:xfrm>
            <a:off x="5398045" y="635604"/>
            <a:ext cx="559214" cy="558488"/>
            <a:chOff x="5389760" y="1825665"/>
            <a:chExt cx="2451100" cy="2447925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8F5ABEDF-1135-4CCE-B45F-565F071CD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860" y="2624178"/>
              <a:ext cx="1041400" cy="901700"/>
            </a:xfrm>
            <a:custGeom>
              <a:avLst/>
              <a:gdLst>
                <a:gd name="T0" fmla="*/ 0 w 656"/>
                <a:gd name="T1" fmla="*/ 284 h 568"/>
                <a:gd name="T2" fmla="*/ 164 w 656"/>
                <a:gd name="T3" fmla="*/ 0 h 568"/>
                <a:gd name="T4" fmla="*/ 492 w 656"/>
                <a:gd name="T5" fmla="*/ 0 h 568"/>
                <a:gd name="T6" fmla="*/ 656 w 656"/>
                <a:gd name="T7" fmla="*/ 284 h 568"/>
                <a:gd name="T8" fmla="*/ 492 w 656"/>
                <a:gd name="T9" fmla="*/ 568 h 568"/>
                <a:gd name="T10" fmla="*/ 164 w 656"/>
                <a:gd name="T11" fmla="*/ 568 h 568"/>
                <a:gd name="T12" fmla="*/ 0 w 656"/>
                <a:gd name="T13" fmla="*/ 284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568">
                  <a:moveTo>
                    <a:pt x="0" y="284"/>
                  </a:moveTo>
                  <a:lnTo>
                    <a:pt x="164" y="0"/>
                  </a:lnTo>
                  <a:lnTo>
                    <a:pt x="492" y="0"/>
                  </a:lnTo>
                  <a:lnTo>
                    <a:pt x="656" y="284"/>
                  </a:lnTo>
                  <a:lnTo>
                    <a:pt x="492" y="568"/>
                  </a:lnTo>
                  <a:lnTo>
                    <a:pt x="164" y="568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7">
              <a:extLst>
                <a:ext uri="{FF2B5EF4-FFF2-40B4-BE49-F238E27FC236}">
                  <a16:creationId xmlns:a16="http://schemas.microsoft.com/office/drawing/2014/main" id="{DD3B80F5-954F-4B69-AB36-53FD2B929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110" y="2270165"/>
              <a:ext cx="800100" cy="871538"/>
            </a:xfrm>
            <a:custGeom>
              <a:avLst/>
              <a:gdLst>
                <a:gd name="T0" fmla="*/ 340 w 504"/>
                <a:gd name="T1" fmla="*/ 507 h 549"/>
                <a:gd name="T2" fmla="*/ 504 w 504"/>
                <a:gd name="T3" fmla="*/ 223 h 549"/>
                <a:gd name="T4" fmla="*/ 398 w 504"/>
                <a:gd name="T5" fmla="*/ 0 h 549"/>
                <a:gd name="T6" fmla="*/ 144 w 504"/>
                <a:gd name="T7" fmla="*/ 42 h 549"/>
                <a:gd name="T8" fmla="*/ 0 w 504"/>
                <a:gd name="T9" fmla="*/ 313 h 549"/>
                <a:gd name="T10" fmla="*/ 102 w 504"/>
                <a:gd name="T11" fmla="*/ 549 h 549"/>
                <a:gd name="T12" fmla="*/ 340 w 504"/>
                <a:gd name="T13" fmla="*/ 50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549">
                  <a:moveTo>
                    <a:pt x="340" y="507"/>
                  </a:moveTo>
                  <a:lnTo>
                    <a:pt x="504" y="223"/>
                  </a:lnTo>
                  <a:lnTo>
                    <a:pt x="398" y="0"/>
                  </a:lnTo>
                  <a:lnTo>
                    <a:pt x="144" y="42"/>
                  </a:lnTo>
                  <a:lnTo>
                    <a:pt x="0" y="313"/>
                  </a:lnTo>
                  <a:lnTo>
                    <a:pt x="102" y="549"/>
                  </a:lnTo>
                  <a:lnTo>
                    <a:pt x="340" y="507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Freeform 8">
              <a:extLst>
                <a:ext uri="{FF2B5EF4-FFF2-40B4-BE49-F238E27FC236}">
                  <a16:creationId xmlns:a16="http://schemas.microsoft.com/office/drawing/2014/main" id="{BE4D1604-BFCF-4DF9-A679-7B3EB11D1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260" y="3525878"/>
              <a:ext cx="1000125" cy="601663"/>
            </a:xfrm>
            <a:custGeom>
              <a:avLst/>
              <a:gdLst>
                <a:gd name="T0" fmla="*/ 0 w 630"/>
                <a:gd name="T1" fmla="*/ 187 h 379"/>
                <a:gd name="T2" fmla="*/ 186 w 630"/>
                <a:gd name="T3" fmla="*/ 379 h 379"/>
                <a:gd name="T4" fmla="*/ 494 w 630"/>
                <a:gd name="T5" fmla="*/ 377 h 379"/>
                <a:gd name="T6" fmla="*/ 630 w 630"/>
                <a:gd name="T7" fmla="*/ 153 h 379"/>
                <a:gd name="T8" fmla="*/ 476 w 630"/>
                <a:gd name="T9" fmla="*/ 0 h 379"/>
                <a:gd name="T10" fmla="*/ 148 w 630"/>
                <a:gd name="T11" fmla="*/ 0 h 379"/>
                <a:gd name="T12" fmla="*/ 0 w 630"/>
                <a:gd name="T13" fmla="*/ 187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379">
                  <a:moveTo>
                    <a:pt x="0" y="187"/>
                  </a:moveTo>
                  <a:lnTo>
                    <a:pt x="186" y="379"/>
                  </a:lnTo>
                  <a:lnTo>
                    <a:pt x="494" y="377"/>
                  </a:lnTo>
                  <a:lnTo>
                    <a:pt x="630" y="153"/>
                  </a:lnTo>
                  <a:lnTo>
                    <a:pt x="476" y="0"/>
                  </a:lnTo>
                  <a:lnTo>
                    <a:pt x="148" y="0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Freeform 9">
              <a:extLst>
                <a:ext uri="{FF2B5EF4-FFF2-40B4-BE49-F238E27FC236}">
                  <a16:creationId xmlns:a16="http://schemas.microsoft.com/office/drawing/2014/main" id="{877992B8-6460-41BC-90E9-0BDED2617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10" y="2232888"/>
              <a:ext cx="781050" cy="842139"/>
            </a:xfrm>
            <a:custGeom>
              <a:avLst/>
              <a:gdLst>
                <a:gd name="T0" fmla="*/ 328 w 492"/>
                <a:gd name="T1" fmla="*/ 26 h 529"/>
                <a:gd name="T2" fmla="*/ 76 w 492"/>
                <a:gd name="T3" fmla="*/ 0 h 529"/>
                <a:gd name="T4" fmla="*/ 0 w 492"/>
                <a:gd name="T5" fmla="*/ 245 h 529"/>
                <a:gd name="T6" fmla="*/ 164 w 492"/>
                <a:gd name="T7" fmla="*/ 529 h 529"/>
                <a:gd name="T8" fmla="*/ 412 w 492"/>
                <a:gd name="T9" fmla="*/ 529 h 529"/>
                <a:gd name="T10" fmla="*/ 492 w 492"/>
                <a:gd name="T11" fmla="*/ 285 h 529"/>
                <a:gd name="T12" fmla="*/ 328 w 492"/>
                <a:gd name="T13" fmla="*/ 26 h 529"/>
                <a:gd name="connsiteX0" fmla="*/ 6667 w 10000"/>
                <a:gd name="connsiteY0" fmla="*/ 51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67 w 10000"/>
                <a:gd name="connsiteY6" fmla="*/ 519 h 10028"/>
                <a:gd name="connsiteX0" fmla="*/ 6697 w 10000"/>
                <a:gd name="connsiteY0" fmla="*/ 68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689 h 10028"/>
                <a:gd name="connsiteX0" fmla="*/ 6697 w 10000"/>
                <a:gd name="connsiteY0" fmla="*/ 576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576 h 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28">
                  <a:moveTo>
                    <a:pt x="6697" y="576"/>
                  </a:moveTo>
                  <a:lnTo>
                    <a:pt x="1697" y="0"/>
                  </a:lnTo>
                  <a:lnTo>
                    <a:pt x="0" y="4659"/>
                  </a:lnTo>
                  <a:lnTo>
                    <a:pt x="3333" y="10028"/>
                  </a:lnTo>
                  <a:lnTo>
                    <a:pt x="8374" y="10028"/>
                  </a:lnTo>
                  <a:lnTo>
                    <a:pt x="10000" y="5416"/>
                  </a:lnTo>
                  <a:lnTo>
                    <a:pt x="6697" y="576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10">
              <a:extLst>
                <a:ext uri="{FF2B5EF4-FFF2-40B4-BE49-F238E27FC236}">
                  <a16:creationId xmlns:a16="http://schemas.microsoft.com/office/drawing/2014/main" id="{64FA992F-29F2-4B73-8D9C-E8A8ECC6E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10" y="3071853"/>
              <a:ext cx="666750" cy="706438"/>
            </a:xfrm>
            <a:custGeom>
              <a:avLst/>
              <a:gdLst>
                <a:gd name="T0" fmla="*/ 420 w 420"/>
                <a:gd name="T1" fmla="*/ 292 h 445"/>
                <a:gd name="T2" fmla="*/ 418 w 420"/>
                <a:gd name="T3" fmla="*/ 0 h 445"/>
                <a:gd name="T4" fmla="*/ 164 w 420"/>
                <a:gd name="T5" fmla="*/ 2 h 445"/>
                <a:gd name="T6" fmla="*/ 0 w 420"/>
                <a:gd name="T7" fmla="*/ 286 h 445"/>
                <a:gd name="T8" fmla="*/ 156 w 420"/>
                <a:gd name="T9" fmla="*/ 445 h 445"/>
                <a:gd name="T10" fmla="*/ 420 w 420"/>
                <a:gd name="T11" fmla="*/ 2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" h="445">
                  <a:moveTo>
                    <a:pt x="420" y="292"/>
                  </a:moveTo>
                  <a:lnTo>
                    <a:pt x="418" y="0"/>
                  </a:lnTo>
                  <a:lnTo>
                    <a:pt x="164" y="2"/>
                  </a:lnTo>
                  <a:lnTo>
                    <a:pt x="0" y="286"/>
                  </a:lnTo>
                  <a:lnTo>
                    <a:pt x="156" y="445"/>
                  </a:lnTo>
                  <a:lnTo>
                    <a:pt x="420" y="292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11">
              <a:extLst>
                <a:ext uri="{FF2B5EF4-FFF2-40B4-BE49-F238E27FC236}">
                  <a16:creationId xmlns:a16="http://schemas.microsoft.com/office/drawing/2014/main" id="{02436E3B-FF26-4728-AB9D-6CD9ACCC9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760" y="2003465"/>
              <a:ext cx="822325" cy="620713"/>
            </a:xfrm>
            <a:custGeom>
              <a:avLst/>
              <a:gdLst>
                <a:gd name="T0" fmla="*/ 108 w 518"/>
                <a:gd name="T1" fmla="*/ 391 h 391"/>
                <a:gd name="T2" fmla="*/ 436 w 518"/>
                <a:gd name="T3" fmla="*/ 391 h 391"/>
                <a:gd name="T4" fmla="*/ 518 w 518"/>
                <a:gd name="T5" fmla="*/ 144 h 391"/>
                <a:gd name="T6" fmla="*/ 254 w 518"/>
                <a:gd name="T7" fmla="*/ 0 h 391"/>
                <a:gd name="T8" fmla="*/ 0 w 518"/>
                <a:gd name="T9" fmla="*/ 164 h 391"/>
                <a:gd name="T10" fmla="*/ 108 w 518"/>
                <a:gd name="T11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391">
                  <a:moveTo>
                    <a:pt x="108" y="391"/>
                  </a:moveTo>
                  <a:lnTo>
                    <a:pt x="436" y="391"/>
                  </a:lnTo>
                  <a:lnTo>
                    <a:pt x="518" y="144"/>
                  </a:lnTo>
                  <a:lnTo>
                    <a:pt x="254" y="0"/>
                  </a:lnTo>
                  <a:lnTo>
                    <a:pt x="0" y="164"/>
                  </a:lnTo>
                  <a:lnTo>
                    <a:pt x="108" y="391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12">
              <a:extLst>
                <a:ext uri="{FF2B5EF4-FFF2-40B4-BE49-F238E27FC236}">
                  <a16:creationId xmlns:a16="http://schemas.microsoft.com/office/drawing/2014/main" id="{F7B34B95-DE67-4CB9-AA64-60F21F804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8685" y="3075028"/>
              <a:ext cx="644525" cy="754063"/>
            </a:xfrm>
            <a:custGeom>
              <a:avLst/>
              <a:gdLst>
                <a:gd name="T0" fmla="*/ 242 w 406"/>
                <a:gd name="T1" fmla="*/ 0 h 475"/>
                <a:gd name="T2" fmla="*/ 0 w 406"/>
                <a:gd name="T3" fmla="*/ 36 h 475"/>
                <a:gd name="T4" fmla="*/ 4 w 406"/>
                <a:gd name="T5" fmla="*/ 334 h 475"/>
                <a:gd name="T6" fmla="*/ 262 w 406"/>
                <a:gd name="T7" fmla="*/ 475 h 475"/>
                <a:gd name="T8" fmla="*/ 406 w 406"/>
                <a:gd name="T9" fmla="*/ 284 h 475"/>
                <a:gd name="T10" fmla="*/ 242 w 406"/>
                <a:gd name="T11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475">
                  <a:moveTo>
                    <a:pt x="242" y="0"/>
                  </a:moveTo>
                  <a:lnTo>
                    <a:pt x="0" y="36"/>
                  </a:lnTo>
                  <a:lnTo>
                    <a:pt x="4" y="334"/>
                  </a:lnTo>
                  <a:lnTo>
                    <a:pt x="262" y="475"/>
                  </a:lnTo>
                  <a:lnTo>
                    <a:pt x="406" y="284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14">
              <a:extLst>
                <a:ext uri="{FF2B5EF4-FFF2-40B4-BE49-F238E27FC236}">
                  <a16:creationId xmlns:a16="http://schemas.microsoft.com/office/drawing/2014/main" id="{2C667566-0B7D-4B63-BB10-E896BC797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4610" y="2108240"/>
              <a:ext cx="441325" cy="652463"/>
            </a:xfrm>
            <a:custGeom>
              <a:avLst/>
              <a:gdLst>
                <a:gd name="T0" fmla="*/ 0 w 278"/>
                <a:gd name="T1" fmla="*/ 106 h 411"/>
                <a:gd name="T2" fmla="*/ 164 w 278"/>
                <a:gd name="T3" fmla="*/ 365 h 411"/>
                <a:gd name="T4" fmla="*/ 278 w 278"/>
                <a:gd name="T5" fmla="*/ 411 h 411"/>
                <a:gd name="T6" fmla="*/ 278 w 278"/>
                <a:gd name="T7" fmla="*/ 411 h 411"/>
                <a:gd name="T8" fmla="*/ 270 w 278"/>
                <a:gd name="T9" fmla="*/ 381 h 411"/>
                <a:gd name="T10" fmla="*/ 262 w 278"/>
                <a:gd name="T11" fmla="*/ 351 h 411"/>
                <a:gd name="T12" fmla="*/ 250 w 278"/>
                <a:gd name="T13" fmla="*/ 321 h 411"/>
                <a:gd name="T14" fmla="*/ 240 w 278"/>
                <a:gd name="T15" fmla="*/ 293 h 411"/>
                <a:gd name="T16" fmla="*/ 226 w 278"/>
                <a:gd name="T17" fmla="*/ 263 h 411"/>
                <a:gd name="T18" fmla="*/ 212 w 278"/>
                <a:gd name="T19" fmla="*/ 237 h 411"/>
                <a:gd name="T20" fmla="*/ 198 w 278"/>
                <a:gd name="T21" fmla="*/ 209 h 411"/>
                <a:gd name="T22" fmla="*/ 182 w 278"/>
                <a:gd name="T23" fmla="*/ 184 h 411"/>
                <a:gd name="T24" fmla="*/ 164 w 278"/>
                <a:gd name="T25" fmla="*/ 158 h 411"/>
                <a:gd name="T26" fmla="*/ 148 w 278"/>
                <a:gd name="T27" fmla="*/ 132 h 411"/>
                <a:gd name="T28" fmla="*/ 128 w 278"/>
                <a:gd name="T29" fmla="*/ 108 h 411"/>
                <a:gd name="T30" fmla="*/ 108 w 278"/>
                <a:gd name="T31" fmla="*/ 84 h 411"/>
                <a:gd name="T32" fmla="*/ 88 w 278"/>
                <a:gd name="T33" fmla="*/ 62 h 411"/>
                <a:gd name="T34" fmla="*/ 66 w 278"/>
                <a:gd name="T35" fmla="*/ 40 h 411"/>
                <a:gd name="T36" fmla="*/ 44 w 278"/>
                <a:gd name="T37" fmla="*/ 20 h 411"/>
                <a:gd name="T38" fmla="*/ 20 w 278"/>
                <a:gd name="T39" fmla="*/ 0 h 411"/>
                <a:gd name="T40" fmla="*/ 0 w 278"/>
                <a:gd name="T41" fmla="*/ 1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411">
                  <a:moveTo>
                    <a:pt x="0" y="106"/>
                  </a:moveTo>
                  <a:lnTo>
                    <a:pt x="164" y="365"/>
                  </a:lnTo>
                  <a:lnTo>
                    <a:pt x="278" y="411"/>
                  </a:lnTo>
                  <a:lnTo>
                    <a:pt x="278" y="411"/>
                  </a:lnTo>
                  <a:lnTo>
                    <a:pt x="270" y="381"/>
                  </a:lnTo>
                  <a:lnTo>
                    <a:pt x="262" y="351"/>
                  </a:lnTo>
                  <a:lnTo>
                    <a:pt x="250" y="321"/>
                  </a:lnTo>
                  <a:lnTo>
                    <a:pt x="240" y="293"/>
                  </a:lnTo>
                  <a:lnTo>
                    <a:pt x="226" y="263"/>
                  </a:lnTo>
                  <a:lnTo>
                    <a:pt x="212" y="237"/>
                  </a:lnTo>
                  <a:lnTo>
                    <a:pt x="198" y="209"/>
                  </a:lnTo>
                  <a:lnTo>
                    <a:pt x="182" y="184"/>
                  </a:lnTo>
                  <a:lnTo>
                    <a:pt x="164" y="158"/>
                  </a:lnTo>
                  <a:lnTo>
                    <a:pt x="148" y="132"/>
                  </a:lnTo>
                  <a:lnTo>
                    <a:pt x="128" y="108"/>
                  </a:lnTo>
                  <a:lnTo>
                    <a:pt x="108" y="84"/>
                  </a:lnTo>
                  <a:lnTo>
                    <a:pt x="88" y="62"/>
                  </a:lnTo>
                  <a:lnTo>
                    <a:pt x="66" y="40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Freeform 15">
              <a:extLst>
                <a:ext uri="{FF2B5EF4-FFF2-40B4-BE49-F238E27FC236}">
                  <a16:creationId xmlns:a16="http://schemas.microsoft.com/office/drawing/2014/main" id="{E27C2B18-03F4-4D82-B761-C73E6393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985" y="1825665"/>
              <a:ext cx="844550" cy="460375"/>
            </a:xfrm>
            <a:custGeom>
              <a:avLst/>
              <a:gdLst>
                <a:gd name="T0" fmla="*/ 0 w 532"/>
                <a:gd name="T1" fmla="*/ 0 h 290"/>
                <a:gd name="T2" fmla="*/ 0 w 532"/>
                <a:gd name="T3" fmla="*/ 112 h 290"/>
                <a:gd name="T4" fmla="*/ 264 w 532"/>
                <a:gd name="T5" fmla="*/ 256 h 290"/>
                <a:gd name="T6" fmla="*/ 512 w 532"/>
                <a:gd name="T7" fmla="*/ 290 h 290"/>
                <a:gd name="T8" fmla="*/ 532 w 532"/>
                <a:gd name="T9" fmla="*/ 178 h 290"/>
                <a:gd name="T10" fmla="*/ 532 w 532"/>
                <a:gd name="T11" fmla="*/ 178 h 290"/>
                <a:gd name="T12" fmla="*/ 506 w 532"/>
                <a:gd name="T13" fmla="*/ 158 h 290"/>
                <a:gd name="T14" fmla="*/ 480 w 532"/>
                <a:gd name="T15" fmla="*/ 140 h 290"/>
                <a:gd name="T16" fmla="*/ 454 w 532"/>
                <a:gd name="T17" fmla="*/ 120 h 290"/>
                <a:gd name="T18" fmla="*/ 426 w 532"/>
                <a:gd name="T19" fmla="*/ 104 h 290"/>
                <a:gd name="T20" fmla="*/ 396 w 532"/>
                <a:gd name="T21" fmla="*/ 88 h 290"/>
                <a:gd name="T22" fmla="*/ 366 w 532"/>
                <a:gd name="T23" fmla="*/ 74 h 290"/>
                <a:gd name="T24" fmla="*/ 336 w 532"/>
                <a:gd name="T25" fmla="*/ 60 h 290"/>
                <a:gd name="T26" fmla="*/ 306 w 532"/>
                <a:gd name="T27" fmla="*/ 48 h 290"/>
                <a:gd name="T28" fmla="*/ 274 w 532"/>
                <a:gd name="T29" fmla="*/ 36 h 290"/>
                <a:gd name="T30" fmla="*/ 242 w 532"/>
                <a:gd name="T31" fmla="*/ 28 h 290"/>
                <a:gd name="T32" fmla="*/ 210 w 532"/>
                <a:gd name="T33" fmla="*/ 20 h 290"/>
                <a:gd name="T34" fmla="*/ 176 w 532"/>
                <a:gd name="T35" fmla="*/ 12 h 290"/>
                <a:gd name="T36" fmla="*/ 142 w 532"/>
                <a:gd name="T37" fmla="*/ 6 h 290"/>
                <a:gd name="T38" fmla="*/ 108 w 532"/>
                <a:gd name="T39" fmla="*/ 4 h 290"/>
                <a:gd name="T40" fmla="*/ 74 w 532"/>
                <a:gd name="T41" fmla="*/ 0 h 290"/>
                <a:gd name="T42" fmla="*/ 38 w 532"/>
                <a:gd name="T43" fmla="*/ 0 h 290"/>
                <a:gd name="T44" fmla="*/ 38 w 532"/>
                <a:gd name="T45" fmla="*/ 0 h 290"/>
                <a:gd name="T46" fmla="*/ 0 w 532"/>
                <a:gd name="T47" fmla="*/ 0 h 290"/>
                <a:gd name="T48" fmla="*/ 0 w 532"/>
                <a:gd name="T49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2" h="290">
                  <a:moveTo>
                    <a:pt x="0" y="0"/>
                  </a:moveTo>
                  <a:lnTo>
                    <a:pt x="0" y="112"/>
                  </a:lnTo>
                  <a:lnTo>
                    <a:pt x="264" y="256"/>
                  </a:lnTo>
                  <a:lnTo>
                    <a:pt x="512" y="290"/>
                  </a:lnTo>
                  <a:lnTo>
                    <a:pt x="532" y="178"/>
                  </a:lnTo>
                  <a:lnTo>
                    <a:pt x="532" y="178"/>
                  </a:lnTo>
                  <a:lnTo>
                    <a:pt x="506" y="158"/>
                  </a:lnTo>
                  <a:lnTo>
                    <a:pt x="480" y="140"/>
                  </a:lnTo>
                  <a:lnTo>
                    <a:pt x="454" y="120"/>
                  </a:lnTo>
                  <a:lnTo>
                    <a:pt x="426" y="104"/>
                  </a:lnTo>
                  <a:lnTo>
                    <a:pt x="396" y="88"/>
                  </a:lnTo>
                  <a:lnTo>
                    <a:pt x="366" y="74"/>
                  </a:lnTo>
                  <a:lnTo>
                    <a:pt x="336" y="60"/>
                  </a:lnTo>
                  <a:lnTo>
                    <a:pt x="306" y="48"/>
                  </a:lnTo>
                  <a:lnTo>
                    <a:pt x="274" y="36"/>
                  </a:lnTo>
                  <a:lnTo>
                    <a:pt x="242" y="28"/>
                  </a:lnTo>
                  <a:lnTo>
                    <a:pt x="210" y="20"/>
                  </a:lnTo>
                  <a:lnTo>
                    <a:pt x="176" y="12"/>
                  </a:lnTo>
                  <a:lnTo>
                    <a:pt x="142" y="6"/>
                  </a:lnTo>
                  <a:lnTo>
                    <a:pt x="108" y="4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Freeform 16">
              <a:extLst>
                <a:ext uri="{FF2B5EF4-FFF2-40B4-BE49-F238E27FC236}">
                  <a16:creationId xmlns:a16="http://schemas.microsoft.com/office/drawing/2014/main" id="{16EE4BA1-5E5F-43BA-ABC6-1CCA9B20A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660" y="1825665"/>
              <a:ext cx="825500" cy="511175"/>
            </a:xfrm>
            <a:custGeom>
              <a:avLst/>
              <a:gdLst>
                <a:gd name="T0" fmla="*/ 520 w 520"/>
                <a:gd name="T1" fmla="*/ 118 h 322"/>
                <a:gd name="T2" fmla="*/ 520 w 520"/>
                <a:gd name="T3" fmla="*/ 0 h 322"/>
                <a:gd name="T4" fmla="*/ 520 w 520"/>
                <a:gd name="T5" fmla="*/ 0 h 322"/>
                <a:gd name="T6" fmla="*/ 482 w 520"/>
                <a:gd name="T7" fmla="*/ 4 h 322"/>
                <a:gd name="T8" fmla="*/ 444 w 520"/>
                <a:gd name="T9" fmla="*/ 8 h 322"/>
                <a:gd name="T10" fmla="*/ 408 w 520"/>
                <a:gd name="T11" fmla="*/ 14 h 322"/>
                <a:gd name="T12" fmla="*/ 372 w 520"/>
                <a:gd name="T13" fmla="*/ 22 h 322"/>
                <a:gd name="T14" fmla="*/ 336 w 520"/>
                <a:gd name="T15" fmla="*/ 32 h 322"/>
                <a:gd name="T16" fmla="*/ 302 w 520"/>
                <a:gd name="T17" fmla="*/ 44 h 322"/>
                <a:gd name="T18" fmla="*/ 266 w 520"/>
                <a:gd name="T19" fmla="*/ 56 h 322"/>
                <a:gd name="T20" fmla="*/ 234 w 520"/>
                <a:gd name="T21" fmla="*/ 70 h 322"/>
                <a:gd name="T22" fmla="*/ 202 w 520"/>
                <a:gd name="T23" fmla="*/ 86 h 322"/>
                <a:gd name="T24" fmla="*/ 170 w 520"/>
                <a:gd name="T25" fmla="*/ 104 h 322"/>
                <a:gd name="T26" fmla="*/ 138 w 520"/>
                <a:gd name="T27" fmla="*/ 122 h 322"/>
                <a:gd name="T28" fmla="*/ 108 w 520"/>
                <a:gd name="T29" fmla="*/ 142 h 322"/>
                <a:gd name="T30" fmla="*/ 80 w 520"/>
                <a:gd name="T31" fmla="*/ 164 h 322"/>
                <a:gd name="T32" fmla="*/ 52 w 520"/>
                <a:gd name="T33" fmla="*/ 186 h 322"/>
                <a:gd name="T34" fmla="*/ 26 w 520"/>
                <a:gd name="T35" fmla="*/ 210 h 322"/>
                <a:gd name="T36" fmla="*/ 0 w 520"/>
                <a:gd name="T37" fmla="*/ 236 h 322"/>
                <a:gd name="T38" fmla="*/ 12 w 520"/>
                <a:gd name="T39" fmla="*/ 322 h 322"/>
                <a:gd name="T40" fmla="*/ 266 w 520"/>
                <a:gd name="T41" fmla="*/ 280 h 322"/>
                <a:gd name="T42" fmla="*/ 520 w 520"/>
                <a:gd name="T43" fmla="*/ 11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0" h="322">
                  <a:moveTo>
                    <a:pt x="520" y="118"/>
                  </a:moveTo>
                  <a:lnTo>
                    <a:pt x="520" y="0"/>
                  </a:lnTo>
                  <a:lnTo>
                    <a:pt x="520" y="0"/>
                  </a:lnTo>
                  <a:lnTo>
                    <a:pt x="482" y="4"/>
                  </a:lnTo>
                  <a:lnTo>
                    <a:pt x="444" y="8"/>
                  </a:lnTo>
                  <a:lnTo>
                    <a:pt x="408" y="14"/>
                  </a:lnTo>
                  <a:lnTo>
                    <a:pt x="372" y="22"/>
                  </a:lnTo>
                  <a:lnTo>
                    <a:pt x="336" y="32"/>
                  </a:lnTo>
                  <a:lnTo>
                    <a:pt x="302" y="44"/>
                  </a:lnTo>
                  <a:lnTo>
                    <a:pt x="266" y="56"/>
                  </a:lnTo>
                  <a:lnTo>
                    <a:pt x="234" y="70"/>
                  </a:lnTo>
                  <a:lnTo>
                    <a:pt x="202" y="86"/>
                  </a:lnTo>
                  <a:lnTo>
                    <a:pt x="170" y="104"/>
                  </a:lnTo>
                  <a:lnTo>
                    <a:pt x="138" y="122"/>
                  </a:lnTo>
                  <a:lnTo>
                    <a:pt x="108" y="142"/>
                  </a:lnTo>
                  <a:lnTo>
                    <a:pt x="80" y="164"/>
                  </a:lnTo>
                  <a:lnTo>
                    <a:pt x="52" y="186"/>
                  </a:lnTo>
                  <a:lnTo>
                    <a:pt x="26" y="210"/>
                  </a:lnTo>
                  <a:lnTo>
                    <a:pt x="0" y="236"/>
                  </a:lnTo>
                  <a:lnTo>
                    <a:pt x="12" y="322"/>
                  </a:lnTo>
                  <a:lnTo>
                    <a:pt x="266" y="280"/>
                  </a:lnTo>
                  <a:lnTo>
                    <a:pt x="520" y="11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Freeform 17">
              <a:extLst>
                <a:ext uri="{FF2B5EF4-FFF2-40B4-BE49-F238E27FC236}">
                  <a16:creationId xmlns:a16="http://schemas.microsoft.com/office/drawing/2014/main" id="{D2CE1FD8-89C4-4AF6-BA09-3AFE968DA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85" y="2197140"/>
              <a:ext cx="339725" cy="614363"/>
            </a:xfrm>
            <a:custGeom>
              <a:avLst/>
              <a:gdLst>
                <a:gd name="T0" fmla="*/ 0 w 214"/>
                <a:gd name="T1" fmla="*/ 387 h 387"/>
                <a:gd name="T2" fmla="*/ 70 w 214"/>
                <a:gd name="T3" fmla="*/ 359 h 387"/>
                <a:gd name="T4" fmla="*/ 214 w 214"/>
                <a:gd name="T5" fmla="*/ 88 h 387"/>
                <a:gd name="T6" fmla="*/ 204 w 214"/>
                <a:gd name="T7" fmla="*/ 0 h 387"/>
                <a:gd name="T8" fmla="*/ 204 w 214"/>
                <a:gd name="T9" fmla="*/ 0 h 387"/>
                <a:gd name="T10" fmla="*/ 168 w 214"/>
                <a:gd name="T11" fmla="*/ 40 h 387"/>
                <a:gd name="T12" fmla="*/ 134 w 214"/>
                <a:gd name="T13" fmla="*/ 84 h 387"/>
                <a:gd name="T14" fmla="*/ 104 w 214"/>
                <a:gd name="T15" fmla="*/ 128 h 387"/>
                <a:gd name="T16" fmla="*/ 76 w 214"/>
                <a:gd name="T17" fmla="*/ 175 h 387"/>
                <a:gd name="T18" fmla="*/ 52 w 214"/>
                <a:gd name="T19" fmla="*/ 225 h 387"/>
                <a:gd name="T20" fmla="*/ 30 w 214"/>
                <a:gd name="T21" fmla="*/ 277 h 387"/>
                <a:gd name="T22" fmla="*/ 14 w 214"/>
                <a:gd name="T23" fmla="*/ 331 h 387"/>
                <a:gd name="T24" fmla="*/ 0 w 214"/>
                <a:gd name="T25" fmla="*/ 387 h 387"/>
                <a:gd name="T26" fmla="*/ 0 w 214"/>
                <a:gd name="T2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" h="387">
                  <a:moveTo>
                    <a:pt x="0" y="387"/>
                  </a:moveTo>
                  <a:lnTo>
                    <a:pt x="70" y="359"/>
                  </a:lnTo>
                  <a:lnTo>
                    <a:pt x="214" y="88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68" y="40"/>
                  </a:lnTo>
                  <a:lnTo>
                    <a:pt x="134" y="84"/>
                  </a:lnTo>
                  <a:lnTo>
                    <a:pt x="104" y="128"/>
                  </a:lnTo>
                  <a:lnTo>
                    <a:pt x="76" y="175"/>
                  </a:lnTo>
                  <a:lnTo>
                    <a:pt x="52" y="225"/>
                  </a:lnTo>
                  <a:lnTo>
                    <a:pt x="30" y="277"/>
                  </a:lnTo>
                  <a:lnTo>
                    <a:pt x="14" y="331"/>
                  </a:lnTo>
                  <a:lnTo>
                    <a:pt x="0" y="387"/>
                  </a:lnTo>
                  <a:lnTo>
                    <a:pt x="0" y="387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Freeform 18">
              <a:extLst>
                <a:ext uri="{FF2B5EF4-FFF2-40B4-BE49-F238E27FC236}">
                  <a16:creationId xmlns:a16="http://schemas.microsoft.com/office/drawing/2014/main" id="{44957A45-F9B1-4A98-9CFC-B271368C7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760" y="2760703"/>
              <a:ext cx="295275" cy="915988"/>
            </a:xfrm>
            <a:custGeom>
              <a:avLst/>
              <a:gdLst>
                <a:gd name="T0" fmla="*/ 110 w 186"/>
                <a:gd name="T1" fmla="*/ 577 h 577"/>
                <a:gd name="T2" fmla="*/ 186 w 186"/>
                <a:gd name="T3" fmla="*/ 532 h 577"/>
                <a:gd name="T4" fmla="*/ 186 w 186"/>
                <a:gd name="T5" fmla="*/ 240 h 577"/>
                <a:gd name="T6" fmla="*/ 86 w 186"/>
                <a:gd name="T7" fmla="*/ 0 h 577"/>
                <a:gd name="T8" fmla="*/ 16 w 186"/>
                <a:gd name="T9" fmla="*/ 26 h 577"/>
                <a:gd name="T10" fmla="*/ 16 w 186"/>
                <a:gd name="T11" fmla="*/ 26 h 577"/>
                <a:gd name="T12" fmla="*/ 8 w 186"/>
                <a:gd name="T13" fmla="*/ 64 h 577"/>
                <a:gd name="T14" fmla="*/ 4 w 186"/>
                <a:gd name="T15" fmla="*/ 102 h 577"/>
                <a:gd name="T16" fmla="*/ 2 w 186"/>
                <a:gd name="T17" fmla="*/ 142 h 577"/>
                <a:gd name="T18" fmla="*/ 0 w 186"/>
                <a:gd name="T19" fmla="*/ 182 h 577"/>
                <a:gd name="T20" fmla="*/ 0 w 186"/>
                <a:gd name="T21" fmla="*/ 182 h 577"/>
                <a:gd name="T22" fmla="*/ 2 w 186"/>
                <a:gd name="T23" fmla="*/ 236 h 577"/>
                <a:gd name="T24" fmla="*/ 8 w 186"/>
                <a:gd name="T25" fmla="*/ 288 h 577"/>
                <a:gd name="T26" fmla="*/ 16 w 186"/>
                <a:gd name="T27" fmla="*/ 340 h 577"/>
                <a:gd name="T28" fmla="*/ 28 w 186"/>
                <a:gd name="T29" fmla="*/ 392 h 577"/>
                <a:gd name="T30" fmla="*/ 44 w 186"/>
                <a:gd name="T31" fmla="*/ 440 h 577"/>
                <a:gd name="T32" fmla="*/ 64 w 186"/>
                <a:gd name="T33" fmla="*/ 488 h 577"/>
                <a:gd name="T34" fmla="*/ 84 w 186"/>
                <a:gd name="T35" fmla="*/ 534 h 577"/>
                <a:gd name="T36" fmla="*/ 110 w 186"/>
                <a:gd name="T37" fmla="*/ 577 h 577"/>
                <a:gd name="T38" fmla="*/ 110 w 186"/>
                <a:gd name="T3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577">
                  <a:moveTo>
                    <a:pt x="110" y="577"/>
                  </a:moveTo>
                  <a:lnTo>
                    <a:pt x="186" y="532"/>
                  </a:lnTo>
                  <a:lnTo>
                    <a:pt x="186" y="240"/>
                  </a:lnTo>
                  <a:lnTo>
                    <a:pt x="86" y="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8" y="64"/>
                  </a:lnTo>
                  <a:lnTo>
                    <a:pt x="4" y="102"/>
                  </a:lnTo>
                  <a:lnTo>
                    <a:pt x="2" y="14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236"/>
                  </a:lnTo>
                  <a:lnTo>
                    <a:pt x="8" y="288"/>
                  </a:lnTo>
                  <a:lnTo>
                    <a:pt x="16" y="340"/>
                  </a:lnTo>
                  <a:lnTo>
                    <a:pt x="28" y="392"/>
                  </a:lnTo>
                  <a:lnTo>
                    <a:pt x="44" y="440"/>
                  </a:lnTo>
                  <a:lnTo>
                    <a:pt x="64" y="488"/>
                  </a:lnTo>
                  <a:lnTo>
                    <a:pt x="84" y="534"/>
                  </a:lnTo>
                  <a:lnTo>
                    <a:pt x="110" y="577"/>
                  </a:lnTo>
                  <a:lnTo>
                    <a:pt x="110" y="577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Freeform 19">
              <a:extLst>
                <a:ext uri="{FF2B5EF4-FFF2-40B4-BE49-F238E27FC236}">
                  <a16:creationId xmlns:a16="http://schemas.microsoft.com/office/drawing/2014/main" id="{31144258-7250-4B51-BB5E-8F2AB7A7E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85" y="3605253"/>
              <a:ext cx="838200" cy="627063"/>
            </a:xfrm>
            <a:custGeom>
              <a:avLst/>
              <a:gdLst>
                <a:gd name="T0" fmla="*/ 460 w 528"/>
                <a:gd name="T1" fmla="*/ 395 h 395"/>
                <a:gd name="T2" fmla="*/ 528 w 528"/>
                <a:gd name="T3" fmla="*/ 331 h 395"/>
                <a:gd name="T4" fmla="*/ 334 w 528"/>
                <a:gd name="T5" fmla="*/ 141 h 395"/>
                <a:gd name="T6" fmla="*/ 76 w 528"/>
                <a:gd name="T7" fmla="*/ 0 h 395"/>
                <a:gd name="T8" fmla="*/ 0 w 528"/>
                <a:gd name="T9" fmla="*/ 45 h 395"/>
                <a:gd name="T10" fmla="*/ 0 w 528"/>
                <a:gd name="T11" fmla="*/ 45 h 395"/>
                <a:gd name="T12" fmla="*/ 20 w 528"/>
                <a:gd name="T13" fmla="*/ 77 h 395"/>
                <a:gd name="T14" fmla="*/ 40 w 528"/>
                <a:gd name="T15" fmla="*/ 107 h 395"/>
                <a:gd name="T16" fmla="*/ 62 w 528"/>
                <a:gd name="T17" fmla="*/ 135 h 395"/>
                <a:gd name="T18" fmla="*/ 86 w 528"/>
                <a:gd name="T19" fmla="*/ 163 h 395"/>
                <a:gd name="T20" fmla="*/ 112 w 528"/>
                <a:gd name="T21" fmla="*/ 191 h 395"/>
                <a:gd name="T22" fmla="*/ 138 w 528"/>
                <a:gd name="T23" fmla="*/ 217 h 395"/>
                <a:gd name="T24" fmla="*/ 166 w 528"/>
                <a:gd name="T25" fmla="*/ 241 h 395"/>
                <a:gd name="T26" fmla="*/ 194 w 528"/>
                <a:gd name="T27" fmla="*/ 263 h 395"/>
                <a:gd name="T28" fmla="*/ 224 w 528"/>
                <a:gd name="T29" fmla="*/ 285 h 395"/>
                <a:gd name="T30" fmla="*/ 256 w 528"/>
                <a:gd name="T31" fmla="*/ 305 h 395"/>
                <a:gd name="T32" fmla="*/ 288 w 528"/>
                <a:gd name="T33" fmla="*/ 325 h 395"/>
                <a:gd name="T34" fmla="*/ 320 w 528"/>
                <a:gd name="T35" fmla="*/ 341 h 395"/>
                <a:gd name="T36" fmla="*/ 354 w 528"/>
                <a:gd name="T37" fmla="*/ 357 h 395"/>
                <a:gd name="T38" fmla="*/ 388 w 528"/>
                <a:gd name="T39" fmla="*/ 371 h 395"/>
                <a:gd name="T40" fmla="*/ 424 w 528"/>
                <a:gd name="T41" fmla="*/ 383 h 395"/>
                <a:gd name="T42" fmla="*/ 460 w 528"/>
                <a:gd name="T43" fmla="*/ 395 h 395"/>
                <a:gd name="T44" fmla="*/ 460 w 528"/>
                <a:gd name="T4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395">
                  <a:moveTo>
                    <a:pt x="460" y="395"/>
                  </a:moveTo>
                  <a:lnTo>
                    <a:pt x="528" y="331"/>
                  </a:lnTo>
                  <a:lnTo>
                    <a:pt x="334" y="141"/>
                  </a:lnTo>
                  <a:lnTo>
                    <a:pt x="7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0" y="77"/>
                  </a:lnTo>
                  <a:lnTo>
                    <a:pt x="40" y="107"/>
                  </a:lnTo>
                  <a:lnTo>
                    <a:pt x="62" y="135"/>
                  </a:lnTo>
                  <a:lnTo>
                    <a:pt x="86" y="163"/>
                  </a:lnTo>
                  <a:lnTo>
                    <a:pt x="112" y="191"/>
                  </a:lnTo>
                  <a:lnTo>
                    <a:pt x="138" y="217"/>
                  </a:lnTo>
                  <a:lnTo>
                    <a:pt x="166" y="241"/>
                  </a:lnTo>
                  <a:lnTo>
                    <a:pt x="194" y="263"/>
                  </a:lnTo>
                  <a:lnTo>
                    <a:pt x="224" y="285"/>
                  </a:lnTo>
                  <a:lnTo>
                    <a:pt x="256" y="305"/>
                  </a:lnTo>
                  <a:lnTo>
                    <a:pt x="288" y="325"/>
                  </a:lnTo>
                  <a:lnTo>
                    <a:pt x="320" y="341"/>
                  </a:lnTo>
                  <a:lnTo>
                    <a:pt x="354" y="357"/>
                  </a:lnTo>
                  <a:lnTo>
                    <a:pt x="388" y="371"/>
                  </a:lnTo>
                  <a:lnTo>
                    <a:pt x="424" y="383"/>
                  </a:lnTo>
                  <a:lnTo>
                    <a:pt x="460" y="395"/>
                  </a:lnTo>
                  <a:lnTo>
                    <a:pt x="460" y="39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Freeform 20">
              <a:extLst>
                <a:ext uri="{FF2B5EF4-FFF2-40B4-BE49-F238E27FC236}">
                  <a16:creationId xmlns:a16="http://schemas.microsoft.com/office/drawing/2014/main" id="{5FF2C644-19A1-4DF3-BC57-A2BCAD9C4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960" y="2687678"/>
              <a:ext cx="342900" cy="952500"/>
            </a:xfrm>
            <a:custGeom>
              <a:avLst/>
              <a:gdLst>
                <a:gd name="T0" fmla="*/ 194 w 216"/>
                <a:gd name="T1" fmla="*/ 46 h 600"/>
                <a:gd name="T2" fmla="*/ 80 w 216"/>
                <a:gd name="T3" fmla="*/ 0 h 600"/>
                <a:gd name="T4" fmla="*/ 0 w 216"/>
                <a:gd name="T5" fmla="*/ 244 h 600"/>
                <a:gd name="T6" fmla="*/ 8 w 216"/>
                <a:gd name="T7" fmla="*/ 534 h 600"/>
                <a:gd name="T8" fmla="*/ 120 w 216"/>
                <a:gd name="T9" fmla="*/ 600 h 600"/>
                <a:gd name="T10" fmla="*/ 120 w 216"/>
                <a:gd name="T11" fmla="*/ 600 h 600"/>
                <a:gd name="T12" fmla="*/ 142 w 216"/>
                <a:gd name="T13" fmla="*/ 558 h 600"/>
                <a:gd name="T14" fmla="*/ 162 w 216"/>
                <a:gd name="T15" fmla="*/ 514 h 600"/>
                <a:gd name="T16" fmla="*/ 178 w 216"/>
                <a:gd name="T17" fmla="*/ 470 h 600"/>
                <a:gd name="T18" fmla="*/ 192 w 216"/>
                <a:gd name="T19" fmla="*/ 424 h 600"/>
                <a:gd name="T20" fmla="*/ 202 w 216"/>
                <a:gd name="T21" fmla="*/ 376 h 600"/>
                <a:gd name="T22" fmla="*/ 210 w 216"/>
                <a:gd name="T23" fmla="*/ 328 h 600"/>
                <a:gd name="T24" fmla="*/ 214 w 216"/>
                <a:gd name="T25" fmla="*/ 278 h 600"/>
                <a:gd name="T26" fmla="*/ 216 w 216"/>
                <a:gd name="T27" fmla="*/ 228 h 600"/>
                <a:gd name="T28" fmla="*/ 216 w 216"/>
                <a:gd name="T29" fmla="*/ 228 h 600"/>
                <a:gd name="T30" fmla="*/ 214 w 216"/>
                <a:gd name="T31" fmla="*/ 182 h 600"/>
                <a:gd name="T32" fmla="*/ 210 w 216"/>
                <a:gd name="T33" fmla="*/ 136 h 600"/>
                <a:gd name="T34" fmla="*/ 204 w 216"/>
                <a:gd name="T35" fmla="*/ 90 h 600"/>
                <a:gd name="T36" fmla="*/ 194 w 216"/>
                <a:gd name="T37" fmla="*/ 46 h 600"/>
                <a:gd name="T38" fmla="*/ 194 w 216"/>
                <a:gd name="T39" fmla="*/ 46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600">
                  <a:moveTo>
                    <a:pt x="194" y="46"/>
                  </a:moveTo>
                  <a:lnTo>
                    <a:pt x="80" y="0"/>
                  </a:lnTo>
                  <a:lnTo>
                    <a:pt x="0" y="244"/>
                  </a:lnTo>
                  <a:lnTo>
                    <a:pt x="8" y="534"/>
                  </a:lnTo>
                  <a:lnTo>
                    <a:pt x="120" y="600"/>
                  </a:lnTo>
                  <a:lnTo>
                    <a:pt x="120" y="600"/>
                  </a:lnTo>
                  <a:lnTo>
                    <a:pt x="142" y="558"/>
                  </a:lnTo>
                  <a:lnTo>
                    <a:pt x="162" y="514"/>
                  </a:lnTo>
                  <a:lnTo>
                    <a:pt x="178" y="470"/>
                  </a:lnTo>
                  <a:lnTo>
                    <a:pt x="192" y="424"/>
                  </a:lnTo>
                  <a:lnTo>
                    <a:pt x="202" y="376"/>
                  </a:lnTo>
                  <a:lnTo>
                    <a:pt x="210" y="328"/>
                  </a:lnTo>
                  <a:lnTo>
                    <a:pt x="214" y="278"/>
                  </a:lnTo>
                  <a:lnTo>
                    <a:pt x="216" y="228"/>
                  </a:lnTo>
                  <a:lnTo>
                    <a:pt x="216" y="228"/>
                  </a:lnTo>
                  <a:lnTo>
                    <a:pt x="214" y="182"/>
                  </a:lnTo>
                  <a:lnTo>
                    <a:pt x="210" y="136"/>
                  </a:lnTo>
                  <a:lnTo>
                    <a:pt x="204" y="90"/>
                  </a:lnTo>
                  <a:lnTo>
                    <a:pt x="194" y="46"/>
                  </a:lnTo>
                  <a:lnTo>
                    <a:pt x="194" y="46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Freeform 21">
              <a:extLst>
                <a:ext uri="{FF2B5EF4-FFF2-40B4-BE49-F238E27FC236}">
                  <a16:creationId xmlns:a16="http://schemas.microsoft.com/office/drawing/2014/main" id="{260A2E5F-4658-4F42-A043-E1E4184AD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960" y="3535403"/>
              <a:ext cx="828675" cy="684213"/>
            </a:xfrm>
            <a:custGeom>
              <a:avLst/>
              <a:gdLst>
                <a:gd name="T0" fmla="*/ 408 w 522"/>
                <a:gd name="T1" fmla="*/ 0 h 431"/>
                <a:gd name="T2" fmla="*/ 144 w 522"/>
                <a:gd name="T3" fmla="*/ 153 h 431"/>
                <a:gd name="T4" fmla="*/ 0 w 522"/>
                <a:gd name="T5" fmla="*/ 367 h 431"/>
                <a:gd name="T6" fmla="*/ 72 w 522"/>
                <a:gd name="T7" fmla="*/ 431 h 431"/>
                <a:gd name="T8" fmla="*/ 72 w 522"/>
                <a:gd name="T9" fmla="*/ 431 h 431"/>
                <a:gd name="T10" fmla="*/ 108 w 522"/>
                <a:gd name="T11" fmla="*/ 419 h 431"/>
                <a:gd name="T12" fmla="*/ 142 w 522"/>
                <a:gd name="T13" fmla="*/ 405 h 431"/>
                <a:gd name="T14" fmla="*/ 176 w 522"/>
                <a:gd name="T15" fmla="*/ 389 h 431"/>
                <a:gd name="T16" fmla="*/ 210 w 522"/>
                <a:gd name="T17" fmla="*/ 373 h 431"/>
                <a:gd name="T18" fmla="*/ 242 w 522"/>
                <a:gd name="T19" fmla="*/ 355 h 431"/>
                <a:gd name="T20" fmla="*/ 274 w 522"/>
                <a:gd name="T21" fmla="*/ 335 h 431"/>
                <a:gd name="T22" fmla="*/ 304 w 522"/>
                <a:gd name="T23" fmla="*/ 313 h 431"/>
                <a:gd name="T24" fmla="*/ 334 w 522"/>
                <a:gd name="T25" fmla="*/ 289 h 431"/>
                <a:gd name="T26" fmla="*/ 362 w 522"/>
                <a:gd name="T27" fmla="*/ 265 h 431"/>
                <a:gd name="T28" fmla="*/ 388 w 522"/>
                <a:gd name="T29" fmla="*/ 241 h 431"/>
                <a:gd name="T30" fmla="*/ 414 w 522"/>
                <a:gd name="T31" fmla="*/ 213 h 431"/>
                <a:gd name="T32" fmla="*/ 438 w 522"/>
                <a:gd name="T33" fmla="*/ 185 h 431"/>
                <a:gd name="T34" fmla="*/ 462 w 522"/>
                <a:gd name="T35" fmla="*/ 157 h 431"/>
                <a:gd name="T36" fmla="*/ 484 w 522"/>
                <a:gd name="T37" fmla="*/ 125 h 431"/>
                <a:gd name="T38" fmla="*/ 504 w 522"/>
                <a:gd name="T39" fmla="*/ 95 h 431"/>
                <a:gd name="T40" fmla="*/ 522 w 522"/>
                <a:gd name="T41" fmla="*/ 64 h 431"/>
                <a:gd name="T42" fmla="*/ 408 w 522"/>
                <a:gd name="T4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2" h="431">
                  <a:moveTo>
                    <a:pt x="408" y="0"/>
                  </a:moveTo>
                  <a:lnTo>
                    <a:pt x="144" y="153"/>
                  </a:lnTo>
                  <a:lnTo>
                    <a:pt x="0" y="367"/>
                  </a:lnTo>
                  <a:lnTo>
                    <a:pt x="72" y="431"/>
                  </a:lnTo>
                  <a:lnTo>
                    <a:pt x="72" y="431"/>
                  </a:lnTo>
                  <a:lnTo>
                    <a:pt x="108" y="419"/>
                  </a:lnTo>
                  <a:lnTo>
                    <a:pt x="142" y="405"/>
                  </a:lnTo>
                  <a:lnTo>
                    <a:pt x="176" y="389"/>
                  </a:lnTo>
                  <a:lnTo>
                    <a:pt x="210" y="373"/>
                  </a:lnTo>
                  <a:lnTo>
                    <a:pt x="242" y="355"/>
                  </a:lnTo>
                  <a:lnTo>
                    <a:pt x="274" y="335"/>
                  </a:lnTo>
                  <a:lnTo>
                    <a:pt x="304" y="313"/>
                  </a:lnTo>
                  <a:lnTo>
                    <a:pt x="334" y="289"/>
                  </a:lnTo>
                  <a:lnTo>
                    <a:pt x="362" y="265"/>
                  </a:lnTo>
                  <a:lnTo>
                    <a:pt x="388" y="241"/>
                  </a:lnTo>
                  <a:lnTo>
                    <a:pt x="414" y="213"/>
                  </a:lnTo>
                  <a:lnTo>
                    <a:pt x="438" y="185"/>
                  </a:lnTo>
                  <a:lnTo>
                    <a:pt x="462" y="157"/>
                  </a:lnTo>
                  <a:lnTo>
                    <a:pt x="484" y="125"/>
                  </a:lnTo>
                  <a:lnTo>
                    <a:pt x="504" y="95"/>
                  </a:lnTo>
                  <a:lnTo>
                    <a:pt x="522" y="64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22">
              <a:extLst>
                <a:ext uri="{FF2B5EF4-FFF2-40B4-BE49-F238E27FC236}">
                  <a16:creationId xmlns:a16="http://schemas.microsoft.com/office/drawing/2014/main" id="{5A508990-B1CE-4E87-981A-93ABFFD9F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110" y="4124365"/>
              <a:ext cx="695325" cy="149225"/>
            </a:xfrm>
            <a:custGeom>
              <a:avLst/>
              <a:gdLst>
                <a:gd name="T0" fmla="*/ 62 w 438"/>
                <a:gd name="T1" fmla="*/ 2 h 94"/>
                <a:gd name="T2" fmla="*/ 0 w 438"/>
                <a:gd name="T3" fmla="*/ 66 h 94"/>
                <a:gd name="T4" fmla="*/ 0 w 438"/>
                <a:gd name="T5" fmla="*/ 66 h 94"/>
                <a:gd name="T6" fmla="*/ 50 w 438"/>
                <a:gd name="T7" fmla="*/ 78 h 94"/>
                <a:gd name="T8" fmla="*/ 102 w 438"/>
                <a:gd name="T9" fmla="*/ 86 h 94"/>
                <a:gd name="T10" fmla="*/ 154 w 438"/>
                <a:gd name="T11" fmla="*/ 92 h 94"/>
                <a:gd name="T12" fmla="*/ 208 w 438"/>
                <a:gd name="T13" fmla="*/ 94 h 94"/>
                <a:gd name="T14" fmla="*/ 208 w 438"/>
                <a:gd name="T15" fmla="*/ 94 h 94"/>
                <a:gd name="T16" fmla="*/ 268 w 438"/>
                <a:gd name="T17" fmla="*/ 92 h 94"/>
                <a:gd name="T18" fmla="*/ 326 w 438"/>
                <a:gd name="T19" fmla="*/ 86 h 94"/>
                <a:gd name="T20" fmla="*/ 382 w 438"/>
                <a:gd name="T21" fmla="*/ 74 h 94"/>
                <a:gd name="T22" fmla="*/ 438 w 438"/>
                <a:gd name="T23" fmla="*/ 60 h 94"/>
                <a:gd name="T24" fmla="*/ 370 w 438"/>
                <a:gd name="T25" fmla="*/ 0 h 94"/>
                <a:gd name="T26" fmla="*/ 62 w 438"/>
                <a:gd name="T27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94">
                  <a:moveTo>
                    <a:pt x="62" y="2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0" y="78"/>
                  </a:lnTo>
                  <a:lnTo>
                    <a:pt x="102" y="86"/>
                  </a:lnTo>
                  <a:lnTo>
                    <a:pt x="154" y="92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68" y="92"/>
                  </a:lnTo>
                  <a:lnTo>
                    <a:pt x="326" y="86"/>
                  </a:lnTo>
                  <a:lnTo>
                    <a:pt x="382" y="74"/>
                  </a:lnTo>
                  <a:lnTo>
                    <a:pt x="438" y="60"/>
                  </a:lnTo>
                  <a:lnTo>
                    <a:pt x="370" y="0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58886A4C-23CD-4BA9-9DAE-0CAFED4F00D3}"/>
              </a:ext>
            </a:extLst>
          </p:cNvPr>
          <p:cNvGrpSpPr/>
          <p:nvPr/>
        </p:nvGrpSpPr>
        <p:grpSpPr>
          <a:xfrm>
            <a:off x="6350545" y="635604"/>
            <a:ext cx="559214" cy="558488"/>
            <a:chOff x="5389760" y="1825665"/>
            <a:chExt cx="2451100" cy="2447925"/>
          </a:xfrm>
          <a:solidFill>
            <a:srgbClr val="FFFF00"/>
          </a:solidFill>
        </p:grpSpPr>
        <p:sp>
          <p:nvSpPr>
            <p:cNvPr id="305" name="Freeform 6">
              <a:extLst>
                <a:ext uri="{FF2B5EF4-FFF2-40B4-BE49-F238E27FC236}">
                  <a16:creationId xmlns:a16="http://schemas.microsoft.com/office/drawing/2014/main" id="{9678BAE5-B3C7-4168-8B56-6FA211B52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860" y="2624178"/>
              <a:ext cx="1041400" cy="901700"/>
            </a:xfrm>
            <a:custGeom>
              <a:avLst/>
              <a:gdLst>
                <a:gd name="T0" fmla="*/ 0 w 656"/>
                <a:gd name="T1" fmla="*/ 284 h 568"/>
                <a:gd name="T2" fmla="*/ 164 w 656"/>
                <a:gd name="T3" fmla="*/ 0 h 568"/>
                <a:gd name="T4" fmla="*/ 492 w 656"/>
                <a:gd name="T5" fmla="*/ 0 h 568"/>
                <a:gd name="T6" fmla="*/ 656 w 656"/>
                <a:gd name="T7" fmla="*/ 284 h 568"/>
                <a:gd name="T8" fmla="*/ 492 w 656"/>
                <a:gd name="T9" fmla="*/ 568 h 568"/>
                <a:gd name="T10" fmla="*/ 164 w 656"/>
                <a:gd name="T11" fmla="*/ 568 h 568"/>
                <a:gd name="T12" fmla="*/ 0 w 656"/>
                <a:gd name="T13" fmla="*/ 284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568">
                  <a:moveTo>
                    <a:pt x="0" y="284"/>
                  </a:moveTo>
                  <a:lnTo>
                    <a:pt x="164" y="0"/>
                  </a:lnTo>
                  <a:lnTo>
                    <a:pt x="492" y="0"/>
                  </a:lnTo>
                  <a:lnTo>
                    <a:pt x="656" y="284"/>
                  </a:lnTo>
                  <a:lnTo>
                    <a:pt x="492" y="568"/>
                  </a:lnTo>
                  <a:lnTo>
                    <a:pt x="164" y="568"/>
                  </a:lnTo>
                  <a:lnTo>
                    <a:pt x="0" y="284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7">
              <a:extLst>
                <a:ext uri="{FF2B5EF4-FFF2-40B4-BE49-F238E27FC236}">
                  <a16:creationId xmlns:a16="http://schemas.microsoft.com/office/drawing/2014/main" id="{B6B93EA6-573A-41C7-82A3-4BC212881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110" y="2270165"/>
              <a:ext cx="800100" cy="871538"/>
            </a:xfrm>
            <a:custGeom>
              <a:avLst/>
              <a:gdLst>
                <a:gd name="T0" fmla="*/ 340 w 504"/>
                <a:gd name="T1" fmla="*/ 507 h 549"/>
                <a:gd name="T2" fmla="*/ 504 w 504"/>
                <a:gd name="T3" fmla="*/ 223 h 549"/>
                <a:gd name="T4" fmla="*/ 398 w 504"/>
                <a:gd name="T5" fmla="*/ 0 h 549"/>
                <a:gd name="T6" fmla="*/ 144 w 504"/>
                <a:gd name="T7" fmla="*/ 42 h 549"/>
                <a:gd name="T8" fmla="*/ 0 w 504"/>
                <a:gd name="T9" fmla="*/ 313 h 549"/>
                <a:gd name="T10" fmla="*/ 102 w 504"/>
                <a:gd name="T11" fmla="*/ 549 h 549"/>
                <a:gd name="T12" fmla="*/ 340 w 504"/>
                <a:gd name="T13" fmla="*/ 50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549">
                  <a:moveTo>
                    <a:pt x="340" y="507"/>
                  </a:moveTo>
                  <a:lnTo>
                    <a:pt x="504" y="223"/>
                  </a:lnTo>
                  <a:lnTo>
                    <a:pt x="398" y="0"/>
                  </a:lnTo>
                  <a:lnTo>
                    <a:pt x="144" y="42"/>
                  </a:lnTo>
                  <a:lnTo>
                    <a:pt x="0" y="313"/>
                  </a:lnTo>
                  <a:lnTo>
                    <a:pt x="102" y="549"/>
                  </a:lnTo>
                  <a:lnTo>
                    <a:pt x="340" y="50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8">
              <a:extLst>
                <a:ext uri="{FF2B5EF4-FFF2-40B4-BE49-F238E27FC236}">
                  <a16:creationId xmlns:a16="http://schemas.microsoft.com/office/drawing/2014/main" id="{BE2299A1-6723-46D8-9A03-5CB180728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260" y="3525878"/>
              <a:ext cx="1000125" cy="601663"/>
            </a:xfrm>
            <a:custGeom>
              <a:avLst/>
              <a:gdLst>
                <a:gd name="T0" fmla="*/ 0 w 630"/>
                <a:gd name="T1" fmla="*/ 187 h 379"/>
                <a:gd name="T2" fmla="*/ 186 w 630"/>
                <a:gd name="T3" fmla="*/ 379 h 379"/>
                <a:gd name="T4" fmla="*/ 494 w 630"/>
                <a:gd name="T5" fmla="*/ 377 h 379"/>
                <a:gd name="T6" fmla="*/ 630 w 630"/>
                <a:gd name="T7" fmla="*/ 153 h 379"/>
                <a:gd name="T8" fmla="*/ 476 w 630"/>
                <a:gd name="T9" fmla="*/ 0 h 379"/>
                <a:gd name="T10" fmla="*/ 148 w 630"/>
                <a:gd name="T11" fmla="*/ 0 h 379"/>
                <a:gd name="T12" fmla="*/ 0 w 630"/>
                <a:gd name="T13" fmla="*/ 187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379">
                  <a:moveTo>
                    <a:pt x="0" y="187"/>
                  </a:moveTo>
                  <a:lnTo>
                    <a:pt x="186" y="379"/>
                  </a:lnTo>
                  <a:lnTo>
                    <a:pt x="494" y="377"/>
                  </a:lnTo>
                  <a:lnTo>
                    <a:pt x="630" y="153"/>
                  </a:lnTo>
                  <a:lnTo>
                    <a:pt x="476" y="0"/>
                  </a:lnTo>
                  <a:lnTo>
                    <a:pt x="148" y="0"/>
                  </a:lnTo>
                  <a:lnTo>
                    <a:pt x="0" y="18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9">
              <a:extLst>
                <a:ext uri="{FF2B5EF4-FFF2-40B4-BE49-F238E27FC236}">
                  <a16:creationId xmlns:a16="http://schemas.microsoft.com/office/drawing/2014/main" id="{1252F976-7C3A-4121-87EB-D43C09853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10" y="2232888"/>
              <a:ext cx="781050" cy="842139"/>
            </a:xfrm>
            <a:custGeom>
              <a:avLst/>
              <a:gdLst>
                <a:gd name="T0" fmla="*/ 328 w 492"/>
                <a:gd name="T1" fmla="*/ 26 h 529"/>
                <a:gd name="T2" fmla="*/ 76 w 492"/>
                <a:gd name="T3" fmla="*/ 0 h 529"/>
                <a:gd name="T4" fmla="*/ 0 w 492"/>
                <a:gd name="T5" fmla="*/ 245 h 529"/>
                <a:gd name="T6" fmla="*/ 164 w 492"/>
                <a:gd name="T7" fmla="*/ 529 h 529"/>
                <a:gd name="T8" fmla="*/ 412 w 492"/>
                <a:gd name="T9" fmla="*/ 529 h 529"/>
                <a:gd name="T10" fmla="*/ 492 w 492"/>
                <a:gd name="T11" fmla="*/ 285 h 529"/>
                <a:gd name="T12" fmla="*/ 328 w 492"/>
                <a:gd name="T13" fmla="*/ 26 h 529"/>
                <a:gd name="connsiteX0" fmla="*/ 6667 w 10000"/>
                <a:gd name="connsiteY0" fmla="*/ 51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67 w 10000"/>
                <a:gd name="connsiteY6" fmla="*/ 519 h 10028"/>
                <a:gd name="connsiteX0" fmla="*/ 6697 w 10000"/>
                <a:gd name="connsiteY0" fmla="*/ 68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689 h 10028"/>
                <a:gd name="connsiteX0" fmla="*/ 6697 w 10000"/>
                <a:gd name="connsiteY0" fmla="*/ 576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576 h 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28">
                  <a:moveTo>
                    <a:pt x="6697" y="576"/>
                  </a:moveTo>
                  <a:lnTo>
                    <a:pt x="1697" y="0"/>
                  </a:lnTo>
                  <a:lnTo>
                    <a:pt x="0" y="4659"/>
                  </a:lnTo>
                  <a:lnTo>
                    <a:pt x="3333" y="10028"/>
                  </a:lnTo>
                  <a:lnTo>
                    <a:pt x="8374" y="10028"/>
                  </a:lnTo>
                  <a:lnTo>
                    <a:pt x="10000" y="5416"/>
                  </a:lnTo>
                  <a:lnTo>
                    <a:pt x="6697" y="576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Freeform 10">
              <a:extLst>
                <a:ext uri="{FF2B5EF4-FFF2-40B4-BE49-F238E27FC236}">
                  <a16:creationId xmlns:a16="http://schemas.microsoft.com/office/drawing/2014/main" id="{E3ED0F0A-B7BB-433B-A752-EB7F00B7E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10" y="3071853"/>
              <a:ext cx="666750" cy="706438"/>
            </a:xfrm>
            <a:custGeom>
              <a:avLst/>
              <a:gdLst>
                <a:gd name="T0" fmla="*/ 420 w 420"/>
                <a:gd name="T1" fmla="*/ 292 h 445"/>
                <a:gd name="T2" fmla="*/ 418 w 420"/>
                <a:gd name="T3" fmla="*/ 0 h 445"/>
                <a:gd name="T4" fmla="*/ 164 w 420"/>
                <a:gd name="T5" fmla="*/ 2 h 445"/>
                <a:gd name="T6" fmla="*/ 0 w 420"/>
                <a:gd name="T7" fmla="*/ 286 h 445"/>
                <a:gd name="T8" fmla="*/ 156 w 420"/>
                <a:gd name="T9" fmla="*/ 445 h 445"/>
                <a:gd name="T10" fmla="*/ 420 w 420"/>
                <a:gd name="T11" fmla="*/ 2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" h="445">
                  <a:moveTo>
                    <a:pt x="420" y="292"/>
                  </a:moveTo>
                  <a:lnTo>
                    <a:pt x="418" y="0"/>
                  </a:lnTo>
                  <a:lnTo>
                    <a:pt x="164" y="2"/>
                  </a:lnTo>
                  <a:lnTo>
                    <a:pt x="0" y="286"/>
                  </a:lnTo>
                  <a:lnTo>
                    <a:pt x="156" y="445"/>
                  </a:lnTo>
                  <a:lnTo>
                    <a:pt x="420" y="292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Freeform 11">
              <a:extLst>
                <a:ext uri="{FF2B5EF4-FFF2-40B4-BE49-F238E27FC236}">
                  <a16:creationId xmlns:a16="http://schemas.microsoft.com/office/drawing/2014/main" id="{AB7280F6-07F8-412E-B6E1-C73DDF834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760" y="2003465"/>
              <a:ext cx="822325" cy="620713"/>
            </a:xfrm>
            <a:custGeom>
              <a:avLst/>
              <a:gdLst>
                <a:gd name="T0" fmla="*/ 108 w 518"/>
                <a:gd name="T1" fmla="*/ 391 h 391"/>
                <a:gd name="T2" fmla="*/ 436 w 518"/>
                <a:gd name="T3" fmla="*/ 391 h 391"/>
                <a:gd name="T4" fmla="*/ 518 w 518"/>
                <a:gd name="T5" fmla="*/ 144 h 391"/>
                <a:gd name="T6" fmla="*/ 254 w 518"/>
                <a:gd name="T7" fmla="*/ 0 h 391"/>
                <a:gd name="T8" fmla="*/ 0 w 518"/>
                <a:gd name="T9" fmla="*/ 164 h 391"/>
                <a:gd name="T10" fmla="*/ 108 w 518"/>
                <a:gd name="T11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391">
                  <a:moveTo>
                    <a:pt x="108" y="391"/>
                  </a:moveTo>
                  <a:lnTo>
                    <a:pt x="436" y="391"/>
                  </a:lnTo>
                  <a:lnTo>
                    <a:pt x="518" y="144"/>
                  </a:lnTo>
                  <a:lnTo>
                    <a:pt x="254" y="0"/>
                  </a:lnTo>
                  <a:lnTo>
                    <a:pt x="0" y="164"/>
                  </a:lnTo>
                  <a:lnTo>
                    <a:pt x="108" y="391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Freeform 12">
              <a:extLst>
                <a:ext uri="{FF2B5EF4-FFF2-40B4-BE49-F238E27FC236}">
                  <a16:creationId xmlns:a16="http://schemas.microsoft.com/office/drawing/2014/main" id="{4585A5A8-D8A8-4B0E-8C6D-DC8516318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8685" y="3075028"/>
              <a:ext cx="644525" cy="754063"/>
            </a:xfrm>
            <a:custGeom>
              <a:avLst/>
              <a:gdLst>
                <a:gd name="T0" fmla="*/ 242 w 406"/>
                <a:gd name="T1" fmla="*/ 0 h 475"/>
                <a:gd name="T2" fmla="*/ 0 w 406"/>
                <a:gd name="T3" fmla="*/ 36 h 475"/>
                <a:gd name="T4" fmla="*/ 4 w 406"/>
                <a:gd name="T5" fmla="*/ 334 h 475"/>
                <a:gd name="T6" fmla="*/ 262 w 406"/>
                <a:gd name="T7" fmla="*/ 475 h 475"/>
                <a:gd name="T8" fmla="*/ 406 w 406"/>
                <a:gd name="T9" fmla="*/ 284 h 475"/>
                <a:gd name="T10" fmla="*/ 242 w 406"/>
                <a:gd name="T11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475">
                  <a:moveTo>
                    <a:pt x="242" y="0"/>
                  </a:moveTo>
                  <a:lnTo>
                    <a:pt x="0" y="36"/>
                  </a:lnTo>
                  <a:lnTo>
                    <a:pt x="4" y="334"/>
                  </a:lnTo>
                  <a:lnTo>
                    <a:pt x="262" y="475"/>
                  </a:lnTo>
                  <a:lnTo>
                    <a:pt x="406" y="284"/>
                  </a:lnTo>
                  <a:lnTo>
                    <a:pt x="242" y="0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Freeform 14">
              <a:extLst>
                <a:ext uri="{FF2B5EF4-FFF2-40B4-BE49-F238E27FC236}">
                  <a16:creationId xmlns:a16="http://schemas.microsoft.com/office/drawing/2014/main" id="{525E2177-C4E3-4E9C-817F-9659CB122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4610" y="2108240"/>
              <a:ext cx="441325" cy="652463"/>
            </a:xfrm>
            <a:custGeom>
              <a:avLst/>
              <a:gdLst>
                <a:gd name="T0" fmla="*/ 0 w 278"/>
                <a:gd name="T1" fmla="*/ 106 h 411"/>
                <a:gd name="T2" fmla="*/ 164 w 278"/>
                <a:gd name="T3" fmla="*/ 365 h 411"/>
                <a:gd name="T4" fmla="*/ 278 w 278"/>
                <a:gd name="T5" fmla="*/ 411 h 411"/>
                <a:gd name="T6" fmla="*/ 278 w 278"/>
                <a:gd name="T7" fmla="*/ 411 h 411"/>
                <a:gd name="T8" fmla="*/ 270 w 278"/>
                <a:gd name="T9" fmla="*/ 381 h 411"/>
                <a:gd name="T10" fmla="*/ 262 w 278"/>
                <a:gd name="T11" fmla="*/ 351 h 411"/>
                <a:gd name="T12" fmla="*/ 250 w 278"/>
                <a:gd name="T13" fmla="*/ 321 h 411"/>
                <a:gd name="T14" fmla="*/ 240 w 278"/>
                <a:gd name="T15" fmla="*/ 293 h 411"/>
                <a:gd name="T16" fmla="*/ 226 w 278"/>
                <a:gd name="T17" fmla="*/ 263 h 411"/>
                <a:gd name="T18" fmla="*/ 212 w 278"/>
                <a:gd name="T19" fmla="*/ 237 h 411"/>
                <a:gd name="T20" fmla="*/ 198 w 278"/>
                <a:gd name="T21" fmla="*/ 209 h 411"/>
                <a:gd name="T22" fmla="*/ 182 w 278"/>
                <a:gd name="T23" fmla="*/ 184 h 411"/>
                <a:gd name="T24" fmla="*/ 164 w 278"/>
                <a:gd name="T25" fmla="*/ 158 h 411"/>
                <a:gd name="T26" fmla="*/ 148 w 278"/>
                <a:gd name="T27" fmla="*/ 132 h 411"/>
                <a:gd name="T28" fmla="*/ 128 w 278"/>
                <a:gd name="T29" fmla="*/ 108 h 411"/>
                <a:gd name="T30" fmla="*/ 108 w 278"/>
                <a:gd name="T31" fmla="*/ 84 h 411"/>
                <a:gd name="T32" fmla="*/ 88 w 278"/>
                <a:gd name="T33" fmla="*/ 62 h 411"/>
                <a:gd name="T34" fmla="*/ 66 w 278"/>
                <a:gd name="T35" fmla="*/ 40 h 411"/>
                <a:gd name="T36" fmla="*/ 44 w 278"/>
                <a:gd name="T37" fmla="*/ 20 h 411"/>
                <a:gd name="T38" fmla="*/ 20 w 278"/>
                <a:gd name="T39" fmla="*/ 0 h 411"/>
                <a:gd name="T40" fmla="*/ 0 w 278"/>
                <a:gd name="T41" fmla="*/ 1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411">
                  <a:moveTo>
                    <a:pt x="0" y="106"/>
                  </a:moveTo>
                  <a:lnTo>
                    <a:pt x="164" y="365"/>
                  </a:lnTo>
                  <a:lnTo>
                    <a:pt x="278" y="411"/>
                  </a:lnTo>
                  <a:lnTo>
                    <a:pt x="278" y="411"/>
                  </a:lnTo>
                  <a:lnTo>
                    <a:pt x="270" y="381"/>
                  </a:lnTo>
                  <a:lnTo>
                    <a:pt x="262" y="351"/>
                  </a:lnTo>
                  <a:lnTo>
                    <a:pt x="250" y="321"/>
                  </a:lnTo>
                  <a:lnTo>
                    <a:pt x="240" y="293"/>
                  </a:lnTo>
                  <a:lnTo>
                    <a:pt x="226" y="263"/>
                  </a:lnTo>
                  <a:lnTo>
                    <a:pt x="212" y="237"/>
                  </a:lnTo>
                  <a:lnTo>
                    <a:pt x="198" y="209"/>
                  </a:lnTo>
                  <a:lnTo>
                    <a:pt x="182" y="184"/>
                  </a:lnTo>
                  <a:lnTo>
                    <a:pt x="164" y="158"/>
                  </a:lnTo>
                  <a:lnTo>
                    <a:pt x="148" y="132"/>
                  </a:lnTo>
                  <a:lnTo>
                    <a:pt x="128" y="108"/>
                  </a:lnTo>
                  <a:lnTo>
                    <a:pt x="108" y="84"/>
                  </a:lnTo>
                  <a:lnTo>
                    <a:pt x="88" y="62"/>
                  </a:lnTo>
                  <a:lnTo>
                    <a:pt x="66" y="40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0" y="106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Freeform 15">
              <a:extLst>
                <a:ext uri="{FF2B5EF4-FFF2-40B4-BE49-F238E27FC236}">
                  <a16:creationId xmlns:a16="http://schemas.microsoft.com/office/drawing/2014/main" id="{B268EBFC-5FCC-4ED7-A032-E51E27C58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985" y="1825665"/>
              <a:ext cx="844550" cy="460375"/>
            </a:xfrm>
            <a:custGeom>
              <a:avLst/>
              <a:gdLst>
                <a:gd name="T0" fmla="*/ 0 w 532"/>
                <a:gd name="T1" fmla="*/ 0 h 290"/>
                <a:gd name="T2" fmla="*/ 0 w 532"/>
                <a:gd name="T3" fmla="*/ 112 h 290"/>
                <a:gd name="T4" fmla="*/ 264 w 532"/>
                <a:gd name="T5" fmla="*/ 256 h 290"/>
                <a:gd name="T6" fmla="*/ 512 w 532"/>
                <a:gd name="T7" fmla="*/ 290 h 290"/>
                <a:gd name="T8" fmla="*/ 532 w 532"/>
                <a:gd name="T9" fmla="*/ 178 h 290"/>
                <a:gd name="T10" fmla="*/ 532 w 532"/>
                <a:gd name="T11" fmla="*/ 178 h 290"/>
                <a:gd name="T12" fmla="*/ 506 w 532"/>
                <a:gd name="T13" fmla="*/ 158 h 290"/>
                <a:gd name="T14" fmla="*/ 480 w 532"/>
                <a:gd name="T15" fmla="*/ 140 h 290"/>
                <a:gd name="T16" fmla="*/ 454 w 532"/>
                <a:gd name="T17" fmla="*/ 120 h 290"/>
                <a:gd name="T18" fmla="*/ 426 w 532"/>
                <a:gd name="T19" fmla="*/ 104 h 290"/>
                <a:gd name="T20" fmla="*/ 396 w 532"/>
                <a:gd name="T21" fmla="*/ 88 h 290"/>
                <a:gd name="T22" fmla="*/ 366 w 532"/>
                <a:gd name="T23" fmla="*/ 74 h 290"/>
                <a:gd name="T24" fmla="*/ 336 w 532"/>
                <a:gd name="T25" fmla="*/ 60 h 290"/>
                <a:gd name="T26" fmla="*/ 306 w 532"/>
                <a:gd name="T27" fmla="*/ 48 h 290"/>
                <a:gd name="T28" fmla="*/ 274 w 532"/>
                <a:gd name="T29" fmla="*/ 36 h 290"/>
                <a:gd name="T30" fmla="*/ 242 w 532"/>
                <a:gd name="T31" fmla="*/ 28 h 290"/>
                <a:gd name="T32" fmla="*/ 210 w 532"/>
                <a:gd name="T33" fmla="*/ 20 h 290"/>
                <a:gd name="T34" fmla="*/ 176 w 532"/>
                <a:gd name="T35" fmla="*/ 12 h 290"/>
                <a:gd name="T36" fmla="*/ 142 w 532"/>
                <a:gd name="T37" fmla="*/ 6 h 290"/>
                <a:gd name="T38" fmla="*/ 108 w 532"/>
                <a:gd name="T39" fmla="*/ 4 h 290"/>
                <a:gd name="T40" fmla="*/ 74 w 532"/>
                <a:gd name="T41" fmla="*/ 0 h 290"/>
                <a:gd name="T42" fmla="*/ 38 w 532"/>
                <a:gd name="T43" fmla="*/ 0 h 290"/>
                <a:gd name="T44" fmla="*/ 38 w 532"/>
                <a:gd name="T45" fmla="*/ 0 h 290"/>
                <a:gd name="T46" fmla="*/ 0 w 532"/>
                <a:gd name="T47" fmla="*/ 0 h 290"/>
                <a:gd name="T48" fmla="*/ 0 w 532"/>
                <a:gd name="T49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2" h="290">
                  <a:moveTo>
                    <a:pt x="0" y="0"/>
                  </a:moveTo>
                  <a:lnTo>
                    <a:pt x="0" y="112"/>
                  </a:lnTo>
                  <a:lnTo>
                    <a:pt x="264" y="256"/>
                  </a:lnTo>
                  <a:lnTo>
                    <a:pt x="512" y="290"/>
                  </a:lnTo>
                  <a:lnTo>
                    <a:pt x="532" y="178"/>
                  </a:lnTo>
                  <a:lnTo>
                    <a:pt x="532" y="178"/>
                  </a:lnTo>
                  <a:lnTo>
                    <a:pt x="506" y="158"/>
                  </a:lnTo>
                  <a:lnTo>
                    <a:pt x="480" y="140"/>
                  </a:lnTo>
                  <a:lnTo>
                    <a:pt x="454" y="120"/>
                  </a:lnTo>
                  <a:lnTo>
                    <a:pt x="426" y="104"/>
                  </a:lnTo>
                  <a:lnTo>
                    <a:pt x="396" y="88"/>
                  </a:lnTo>
                  <a:lnTo>
                    <a:pt x="366" y="74"/>
                  </a:lnTo>
                  <a:lnTo>
                    <a:pt x="336" y="60"/>
                  </a:lnTo>
                  <a:lnTo>
                    <a:pt x="306" y="48"/>
                  </a:lnTo>
                  <a:lnTo>
                    <a:pt x="274" y="36"/>
                  </a:lnTo>
                  <a:lnTo>
                    <a:pt x="242" y="28"/>
                  </a:lnTo>
                  <a:lnTo>
                    <a:pt x="210" y="20"/>
                  </a:lnTo>
                  <a:lnTo>
                    <a:pt x="176" y="12"/>
                  </a:lnTo>
                  <a:lnTo>
                    <a:pt x="142" y="6"/>
                  </a:lnTo>
                  <a:lnTo>
                    <a:pt x="108" y="4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Freeform 16">
              <a:extLst>
                <a:ext uri="{FF2B5EF4-FFF2-40B4-BE49-F238E27FC236}">
                  <a16:creationId xmlns:a16="http://schemas.microsoft.com/office/drawing/2014/main" id="{998EA79D-EEDC-4141-97B0-E743F7AA7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660" y="1825665"/>
              <a:ext cx="825500" cy="511175"/>
            </a:xfrm>
            <a:custGeom>
              <a:avLst/>
              <a:gdLst>
                <a:gd name="T0" fmla="*/ 520 w 520"/>
                <a:gd name="T1" fmla="*/ 118 h 322"/>
                <a:gd name="T2" fmla="*/ 520 w 520"/>
                <a:gd name="T3" fmla="*/ 0 h 322"/>
                <a:gd name="T4" fmla="*/ 520 w 520"/>
                <a:gd name="T5" fmla="*/ 0 h 322"/>
                <a:gd name="T6" fmla="*/ 482 w 520"/>
                <a:gd name="T7" fmla="*/ 4 h 322"/>
                <a:gd name="T8" fmla="*/ 444 w 520"/>
                <a:gd name="T9" fmla="*/ 8 h 322"/>
                <a:gd name="T10" fmla="*/ 408 w 520"/>
                <a:gd name="T11" fmla="*/ 14 h 322"/>
                <a:gd name="T12" fmla="*/ 372 w 520"/>
                <a:gd name="T13" fmla="*/ 22 h 322"/>
                <a:gd name="T14" fmla="*/ 336 w 520"/>
                <a:gd name="T15" fmla="*/ 32 h 322"/>
                <a:gd name="T16" fmla="*/ 302 w 520"/>
                <a:gd name="T17" fmla="*/ 44 h 322"/>
                <a:gd name="T18" fmla="*/ 266 w 520"/>
                <a:gd name="T19" fmla="*/ 56 h 322"/>
                <a:gd name="T20" fmla="*/ 234 w 520"/>
                <a:gd name="T21" fmla="*/ 70 h 322"/>
                <a:gd name="T22" fmla="*/ 202 w 520"/>
                <a:gd name="T23" fmla="*/ 86 h 322"/>
                <a:gd name="T24" fmla="*/ 170 w 520"/>
                <a:gd name="T25" fmla="*/ 104 h 322"/>
                <a:gd name="T26" fmla="*/ 138 w 520"/>
                <a:gd name="T27" fmla="*/ 122 h 322"/>
                <a:gd name="T28" fmla="*/ 108 w 520"/>
                <a:gd name="T29" fmla="*/ 142 h 322"/>
                <a:gd name="T30" fmla="*/ 80 w 520"/>
                <a:gd name="T31" fmla="*/ 164 h 322"/>
                <a:gd name="T32" fmla="*/ 52 w 520"/>
                <a:gd name="T33" fmla="*/ 186 h 322"/>
                <a:gd name="T34" fmla="*/ 26 w 520"/>
                <a:gd name="T35" fmla="*/ 210 h 322"/>
                <a:gd name="T36" fmla="*/ 0 w 520"/>
                <a:gd name="T37" fmla="*/ 236 h 322"/>
                <a:gd name="T38" fmla="*/ 12 w 520"/>
                <a:gd name="T39" fmla="*/ 322 h 322"/>
                <a:gd name="T40" fmla="*/ 266 w 520"/>
                <a:gd name="T41" fmla="*/ 280 h 322"/>
                <a:gd name="T42" fmla="*/ 520 w 520"/>
                <a:gd name="T43" fmla="*/ 11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0" h="322">
                  <a:moveTo>
                    <a:pt x="520" y="118"/>
                  </a:moveTo>
                  <a:lnTo>
                    <a:pt x="520" y="0"/>
                  </a:lnTo>
                  <a:lnTo>
                    <a:pt x="520" y="0"/>
                  </a:lnTo>
                  <a:lnTo>
                    <a:pt x="482" y="4"/>
                  </a:lnTo>
                  <a:lnTo>
                    <a:pt x="444" y="8"/>
                  </a:lnTo>
                  <a:lnTo>
                    <a:pt x="408" y="14"/>
                  </a:lnTo>
                  <a:lnTo>
                    <a:pt x="372" y="22"/>
                  </a:lnTo>
                  <a:lnTo>
                    <a:pt x="336" y="32"/>
                  </a:lnTo>
                  <a:lnTo>
                    <a:pt x="302" y="44"/>
                  </a:lnTo>
                  <a:lnTo>
                    <a:pt x="266" y="56"/>
                  </a:lnTo>
                  <a:lnTo>
                    <a:pt x="234" y="70"/>
                  </a:lnTo>
                  <a:lnTo>
                    <a:pt x="202" y="86"/>
                  </a:lnTo>
                  <a:lnTo>
                    <a:pt x="170" y="104"/>
                  </a:lnTo>
                  <a:lnTo>
                    <a:pt x="138" y="122"/>
                  </a:lnTo>
                  <a:lnTo>
                    <a:pt x="108" y="142"/>
                  </a:lnTo>
                  <a:lnTo>
                    <a:pt x="80" y="164"/>
                  </a:lnTo>
                  <a:lnTo>
                    <a:pt x="52" y="186"/>
                  </a:lnTo>
                  <a:lnTo>
                    <a:pt x="26" y="210"/>
                  </a:lnTo>
                  <a:lnTo>
                    <a:pt x="0" y="236"/>
                  </a:lnTo>
                  <a:lnTo>
                    <a:pt x="12" y="322"/>
                  </a:lnTo>
                  <a:lnTo>
                    <a:pt x="266" y="280"/>
                  </a:lnTo>
                  <a:lnTo>
                    <a:pt x="520" y="118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17">
              <a:extLst>
                <a:ext uri="{FF2B5EF4-FFF2-40B4-BE49-F238E27FC236}">
                  <a16:creationId xmlns:a16="http://schemas.microsoft.com/office/drawing/2014/main" id="{9DCE473E-9682-466E-A417-16858E76C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85" y="2197140"/>
              <a:ext cx="339725" cy="614363"/>
            </a:xfrm>
            <a:custGeom>
              <a:avLst/>
              <a:gdLst>
                <a:gd name="T0" fmla="*/ 0 w 214"/>
                <a:gd name="T1" fmla="*/ 387 h 387"/>
                <a:gd name="T2" fmla="*/ 70 w 214"/>
                <a:gd name="T3" fmla="*/ 359 h 387"/>
                <a:gd name="T4" fmla="*/ 214 w 214"/>
                <a:gd name="T5" fmla="*/ 88 h 387"/>
                <a:gd name="T6" fmla="*/ 204 w 214"/>
                <a:gd name="T7" fmla="*/ 0 h 387"/>
                <a:gd name="T8" fmla="*/ 204 w 214"/>
                <a:gd name="T9" fmla="*/ 0 h 387"/>
                <a:gd name="T10" fmla="*/ 168 w 214"/>
                <a:gd name="T11" fmla="*/ 40 h 387"/>
                <a:gd name="T12" fmla="*/ 134 w 214"/>
                <a:gd name="T13" fmla="*/ 84 h 387"/>
                <a:gd name="T14" fmla="*/ 104 w 214"/>
                <a:gd name="T15" fmla="*/ 128 h 387"/>
                <a:gd name="T16" fmla="*/ 76 w 214"/>
                <a:gd name="T17" fmla="*/ 175 h 387"/>
                <a:gd name="T18" fmla="*/ 52 w 214"/>
                <a:gd name="T19" fmla="*/ 225 h 387"/>
                <a:gd name="T20" fmla="*/ 30 w 214"/>
                <a:gd name="T21" fmla="*/ 277 h 387"/>
                <a:gd name="T22" fmla="*/ 14 w 214"/>
                <a:gd name="T23" fmla="*/ 331 h 387"/>
                <a:gd name="T24" fmla="*/ 0 w 214"/>
                <a:gd name="T25" fmla="*/ 387 h 387"/>
                <a:gd name="T26" fmla="*/ 0 w 214"/>
                <a:gd name="T2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" h="387">
                  <a:moveTo>
                    <a:pt x="0" y="387"/>
                  </a:moveTo>
                  <a:lnTo>
                    <a:pt x="70" y="359"/>
                  </a:lnTo>
                  <a:lnTo>
                    <a:pt x="214" y="88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68" y="40"/>
                  </a:lnTo>
                  <a:lnTo>
                    <a:pt x="134" y="84"/>
                  </a:lnTo>
                  <a:lnTo>
                    <a:pt x="104" y="128"/>
                  </a:lnTo>
                  <a:lnTo>
                    <a:pt x="76" y="175"/>
                  </a:lnTo>
                  <a:lnTo>
                    <a:pt x="52" y="225"/>
                  </a:lnTo>
                  <a:lnTo>
                    <a:pt x="30" y="277"/>
                  </a:lnTo>
                  <a:lnTo>
                    <a:pt x="14" y="331"/>
                  </a:lnTo>
                  <a:lnTo>
                    <a:pt x="0" y="387"/>
                  </a:lnTo>
                  <a:lnTo>
                    <a:pt x="0" y="38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18">
              <a:extLst>
                <a:ext uri="{FF2B5EF4-FFF2-40B4-BE49-F238E27FC236}">
                  <a16:creationId xmlns:a16="http://schemas.microsoft.com/office/drawing/2014/main" id="{25D021AE-8E29-42D5-9D92-1A8FA3C8A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760" y="2760703"/>
              <a:ext cx="295275" cy="915988"/>
            </a:xfrm>
            <a:custGeom>
              <a:avLst/>
              <a:gdLst>
                <a:gd name="T0" fmla="*/ 110 w 186"/>
                <a:gd name="T1" fmla="*/ 577 h 577"/>
                <a:gd name="T2" fmla="*/ 186 w 186"/>
                <a:gd name="T3" fmla="*/ 532 h 577"/>
                <a:gd name="T4" fmla="*/ 186 w 186"/>
                <a:gd name="T5" fmla="*/ 240 h 577"/>
                <a:gd name="T6" fmla="*/ 86 w 186"/>
                <a:gd name="T7" fmla="*/ 0 h 577"/>
                <a:gd name="T8" fmla="*/ 16 w 186"/>
                <a:gd name="T9" fmla="*/ 26 h 577"/>
                <a:gd name="T10" fmla="*/ 16 w 186"/>
                <a:gd name="T11" fmla="*/ 26 h 577"/>
                <a:gd name="T12" fmla="*/ 8 w 186"/>
                <a:gd name="T13" fmla="*/ 64 h 577"/>
                <a:gd name="T14" fmla="*/ 4 w 186"/>
                <a:gd name="T15" fmla="*/ 102 h 577"/>
                <a:gd name="T16" fmla="*/ 2 w 186"/>
                <a:gd name="T17" fmla="*/ 142 h 577"/>
                <a:gd name="T18" fmla="*/ 0 w 186"/>
                <a:gd name="T19" fmla="*/ 182 h 577"/>
                <a:gd name="T20" fmla="*/ 0 w 186"/>
                <a:gd name="T21" fmla="*/ 182 h 577"/>
                <a:gd name="T22" fmla="*/ 2 w 186"/>
                <a:gd name="T23" fmla="*/ 236 h 577"/>
                <a:gd name="T24" fmla="*/ 8 w 186"/>
                <a:gd name="T25" fmla="*/ 288 h 577"/>
                <a:gd name="T26" fmla="*/ 16 w 186"/>
                <a:gd name="T27" fmla="*/ 340 h 577"/>
                <a:gd name="T28" fmla="*/ 28 w 186"/>
                <a:gd name="T29" fmla="*/ 392 h 577"/>
                <a:gd name="T30" fmla="*/ 44 w 186"/>
                <a:gd name="T31" fmla="*/ 440 h 577"/>
                <a:gd name="T32" fmla="*/ 64 w 186"/>
                <a:gd name="T33" fmla="*/ 488 h 577"/>
                <a:gd name="T34" fmla="*/ 84 w 186"/>
                <a:gd name="T35" fmla="*/ 534 h 577"/>
                <a:gd name="T36" fmla="*/ 110 w 186"/>
                <a:gd name="T37" fmla="*/ 577 h 577"/>
                <a:gd name="T38" fmla="*/ 110 w 186"/>
                <a:gd name="T3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577">
                  <a:moveTo>
                    <a:pt x="110" y="577"/>
                  </a:moveTo>
                  <a:lnTo>
                    <a:pt x="186" y="532"/>
                  </a:lnTo>
                  <a:lnTo>
                    <a:pt x="186" y="240"/>
                  </a:lnTo>
                  <a:lnTo>
                    <a:pt x="86" y="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8" y="64"/>
                  </a:lnTo>
                  <a:lnTo>
                    <a:pt x="4" y="102"/>
                  </a:lnTo>
                  <a:lnTo>
                    <a:pt x="2" y="14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236"/>
                  </a:lnTo>
                  <a:lnTo>
                    <a:pt x="8" y="288"/>
                  </a:lnTo>
                  <a:lnTo>
                    <a:pt x="16" y="340"/>
                  </a:lnTo>
                  <a:lnTo>
                    <a:pt x="28" y="392"/>
                  </a:lnTo>
                  <a:lnTo>
                    <a:pt x="44" y="440"/>
                  </a:lnTo>
                  <a:lnTo>
                    <a:pt x="64" y="488"/>
                  </a:lnTo>
                  <a:lnTo>
                    <a:pt x="84" y="534"/>
                  </a:lnTo>
                  <a:lnTo>
                    <a:pt x="110" y="577"/>
                  </a:lnTo>
                  <a:lnTo>
                    <a:pt x="110" y="57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Freeform 19">
              <a:extLst>
                <a:ext uri="{FF2B5EF4-FFF2-40B4-BE49-F238E27FC236}">
                  <a16:creationId xmlns:a16="http://schemas.microsoft.com/office/drawing/2014/main" id="{A2F2FABF-1BB6-4C35-A934-2738086FA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85" y="3605253"/>
              <a:ext cx="838200" cy="627063"/>
            </a:xfrm>
            <a:custGeom>
              <a:avLst/>
              <a:gdLst>
                <a:gd name="T0" fmla="*/ 460 w 528"/>
                <a:gd name="T1" fmla="*/ 395 h 395"/>
                <a:gd name="T2" fmla="*/ 528 w 528"/>
                <a:gd name="T3" fmla="*/ 331 h 395"/>
                <a:gd name="T4" fmla="*/ 334 w 528"/>
                <a:gd name="T5" fmla="*/ 141 h 395"/>
                <a:gd name="T6" fmla="*/ 76 w 528"/>
                <a:gd name="T7" fmla="*/ 0 h 395"/>
                <a:gd name="T8" fmla="*/ 0 w 528"/>
                <a:gd name="T9" fmla="*/ 45 h 395"/>
                <a:gd name="T10" fmla="*/ 0 w 528"/>
                <a:gd name="T11" fmla="*/ 45 h 395"/>
                <a:gd name="T12" fmla="*/ 20 w 528"/>
                <a:gd name="T13" fmla="*/ 77 h 395"/>
                <a:gd name="T14" fmla="*/ 40 w 528"/>
                <a:gd name="T15" fmla="*/ 107 h 395"/>
                <a:gd name="T16" fmla="*/ 62 w 528"/>
                <a:gd name="T17" fmla="*/ 135 h 395"/>
                <a:gd name="T18" fmla="*/ 86 w 528"/>
                <a:gd name="T19" fmla="*/ 163 h 395"/>
                <a:gd name="T20" fmla="*/ 112 w 528"/>
                <a:gd name="T21" fmla="*/ 191 h 395"/>
                <a:gd name="T22" fmla="*/ 138 w 528"/>
                <a:gd name="T23" fmla="*/ 217 h 395"/>
                <a:gd name="T24" fmla="*/ 166 w 528"/>
                <a:gd name="T25" fmla="*/ 241 h 395"/>
                <a:gd name="T26" fmla="*/ 194 w 528"/>
                <a:gd name="T27" fmla="*/ 263 h 395"/>
                <a:gd name="T28" fmla="*/ 224 w 528"/>
                <a:gd name="T29" fmla="*/ 285 h 395"/>
                <a:gd name="T30" fmla="*/ 256 w 528"/>
                <a:gd name="T31" fmla="*/ 305 h 395"/>
                <a:gd name="T32" fmla="*/ 288 w 528"/>
                <a:gd name="T33" fmla="*/ 325 h 395"/>
                <a:gd name="T34" fmla="*/ 320 w 528"/>
                <a:gd name="T35" fmla="*/ 341 h 395"/>
                <a:gd name="T36" fmla="*/ 354 w 528"/>
                <a:gd name="T37" fmla="*/ 357 h 395"/>
                <a:gd name="T38" fmla="*/ 388 w 528"/>
                <a:gd name="T39" fmla="*/ 371 h 395"/>
                <a:gd name="T40" fmla="*/ 424 w 528"/>
                <a:gd name="T41" fmla="*/ 383 h 395"/>
                <a:gd name="T42" fmla="*/ 460 w 528"/>
                <a:gd name="T43" fmla="*/ 395 h 395"/>
                <a:gd name="T44" fmla="*/ 460 w 528"/>
                <a:gd name="T4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395">
                  <a:moveTo>
                    <a:pt x="460" y="395"/>
                  </a:moveTo>
                  <a:lnTo>
                    <a:pt x="528" y="331"/>
                  </a:lnTo>
                  <a:lnTo>
                    <a:pt x="334" y="141"/>
                  </a:lnTo>
                  <a:lnTo>
                    <a:pt x="7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0" y="77"/>
                  </a:lnTo>
                  <a:lnTo>
                    <a:pt x="40" y="107"/>
                  </a:lnTo>
                  <a:lnTo>
                    <a:pt x="62" y="135"/>
                  </a:lnTo>
                  <a:lnTo>
                    <a:pt x="86" y="163"/>
                  </a:lnTo>
                  <a:lnTo>
                    <a:pt x="112" y="191"/>
                  </a:lnTo>
                  <a:lnTo>
                    <a:pt x="138" y="217"/>
                  </a:lnTo>
                  <a:lnTo>
                    <a:pt x="166" y="241"/>
                  </a:lnTo>
                  <a:lnTo>
                    <a:pt x="194" y="263"/>
                  </a:lnTo>
                  <a:lnTo>
                    <a:pt x="224" y="285"/>
                  </a:lnTo>
                  <a:lnTo>
                    <a:pt x="256" y="305"/>
                  </a:lnTo>
                  <a:lnTo>
                    <a:pt x="288" y="325"/>
                  </a:lnTo>
                  <a:lnTo>
                    <a:pt x="320" y="341"/>
                  </a:lnTo>
                  <a:lnTo>
                    <a:pt x="354" y="357"/>
                  </a:lnTo>
                  <a:lnTo>
                    <a:pt x="388" y="371"/>
                  </a:lnTo>
                  <a:lnTo>
                    <a:pt x="424" y="383"/>
                  </a:lnTo>
                  <a:lnTo>
                    <a:pt x="460" y="395"/>
                  </a:lnTo>
                  <a:lnTo>
                    <a:pt x="460" y="395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Freeform 20">
              <a:extLst>
                <a:ext uri="{FF2B5EF4-FFF2-40B4-BE49-F238E27FC236}">
                  <a16:creationId xmlns:a16="http://schemas.microsoft.com/office/drawing/2014/main" id="{B6757D88-1162-4A87-90D9-9FAE840F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960" y="2687678"/>
              <a:ext cx="342900" cy="952500"/>
            </a:xfrm>
            <a:custGeom>
              <a:avLst/>
              <a:gdLst>
                <a:gd name="T0" fmla="*/ 194 w 216"/>
                <a:gd name="T1" fmla="*/ 46 h 600"/>
                <a:gd name="T2" fmla="*/ 80 w 216"/>
                <a:gd name="T3" fmla="*/ 0 h 600"/>
                <a:gd name="T4" fmla="*/ 0 w 216"/>
                <a:gd name="T5" fmla="*/ 244 h 600"/>
                <a:gd name="T6" fmla="*/ 8 w 216"/>
                <a:gd name="T7" fmla="*/ 534 h 600"/>
                <a:gd name="T8" fmla="*/ 120 w 216"/>
                <a:gd name="T9" fmla="*/ 600 h 600"/>
                <a:gd name="T10" fmla="*/ 120 w 216"/>
                <a:gd name="T11" fmla="*/ 600 h 600"/>
                <a:gd name="T12" fmla="*/ 142 w 216"/>
                <a:gd name="T13" fmla="*/ 558 h 600"/>
                <a:gd name="T14" fmla="*/ 162 w 216"/>
                <a:gd name="T15" fmla="*/ 514 h 600"/>
                <a:gd name="T16" fmla="*/ 178 w 216"/>
                <a:gd name="T17" fmla="*/ 470 h 600"/>
                <a:gd name="T18" fmla="*/ 192 w 216"/>
                <a:gd name="T19" fmla="*/ 424 h 600"/>
                <a:gd name="T20" fmla="*/ 202 w 216"/>
                <a:gd name="T21" fmla="*/ 376 h 600"/>
                <a:gd name="T22" fmla="*/ 210 w 216"/>
                <a:gd name="T23" fmla="*/ 328 h 600"/>
                <a:gd name="T24" fmla="*/ 214 w 216"/>
                <a:gd name="T25" fmla="*/ 278 h 600"/>
                <a:gd name="T26" fmla="*/ 216 w 216"/>
                <a:gd name="T27" fmla="*/ 228 h 600"/>
                <a:gd name="T28" fmla="*/ 216 w 216"/>
                <a:gd name="T29" fmla="*/ 228 h 600"/>
                <a:gd name="T30" fmla="*/ 214 w 216"/>
                <a:gd name="T31" fmla="*/ 182 h 600"/>
                <a:gd name="T32" fmla="*/ 210 w 216"/>
                <a:gd name="T33" fmla="*/ 136 h 600"/>
                <a:gd name="T34" fmla="*/ 204 w 216"/>
                <a:gd name="T35" fmla="*/ 90 h 600"/>
                <a:gd name="T36" fmla="*/ 194 w 216"/>
                <a:gd name="T37" fmla="*/ 46 h 600"/>
                <a:gd name="T38" fmla="*/ 194 w 216"/>
                <a:gd name="T39" fmla="*/ 46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600">
                  <a:moveTo>
                    <a:pt x="194" y="46"/>
                  </a:moveTo>
                  <a:lnTo>
                    <a:pt x="80" y="0"/>
                  </a:lnTo>
                  <a:lnTo>
                    <a:pt x="0" y="244"/>
                  </a:lnTo>
                  <a:lnTo>
                    <a:pt x="8" y="534"/>
                  </a:lnTo>
                  <a:lnTo>
                    <a:pt x="120" y="600"/>
                  </a:lnTo>
                  <a:lnTo>
                    <a:pt x="120" y="600"/>
                  </a:lnTo>
                  <a:lnTo>
                    <a:pt x="142" y="558"/>
                  </a:lnTo>
                  <a:lnTo>
                    <a:pt x="162" y="514"/>
                  </a:lnTo>
                  <a:lnTo>
                    <a:pt x="178" y="470"/>
                  </a:lnTo>
                  <a:lnTo>
                    <a:pt x="192" y="424"/>
                  </a:lnTo>
                  <a:lnTo>
                    <a:pt x="202" y="376"/>
                  </a:lnTo>
                  <a:lnTo>
                    <a:pt x="210" y="328"/>
                  </a:lnTo>
                  <a:lnTo>
                    <a:pt x="214" y="278"/>
                  </a:lnTo>
                  <a:lnTo>
                    <a:pt x="216" y="228"/>
                  </a:lnTo>
                  <a:lnTo>
                    <a:pt x="216" y="228"/>
                  </a:lnTo>
                  <a:lnTo>
                    <a:pt x="214" y="182"/>
                  </a:lnTo>
                  <a:lnTo>
                    <a:pt x="210" y="136"/>
                  </a:lnTo>
                  <a:lnTo>
                    <a:pt x="204" y="90"/>
                  </a:lnTo>
                  <a:lnTo>
                    <a:pt x="194" y="46"/>
                  </a:lnTo>
                  <a:lnTo>
                    <a:pt x="194" y="46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Freeform 21">
              <a:extLst>
                <a:ext uri="{FF2B5EF4-FFF2-40B4-BE49-F238E27FC236}">
                  <a16:creationId xmlns:a16="http://schemas.microsoft.com/office/drawing/2014/main" id="{A66B71D3-4E97-4B26-8D67-C76C4C5C2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960" y="3535403"/>
              <a:ext cx="828675" cy="684213"/>
            </a:xfrm>
            <a:custGeom>
              <a:avLst/>
              <a:gdLst>
                <a:gd name="T0" fmla="*/ 408 w 522"/>
                <a:gd name="T1" fmla="*/ 0 h 431"/>
                <a:gd name="T2" fmla="*/ 144 w 522"/>
                <a:gd name="T3" fmla="*/ 153 h 431"/>
                <a:gd name="T4" fmla="*/ 0 w 522"/>
                <a:gd name="T5" fmla="*/ 367 h 431"/>
                <a:gd name="T6" fmla="*/ 72 w 522"/>
                <a:gd name="T7" fmla="*/ 431 h 431"/>
                <a:gd name="T8" fmla="*/ 72 w 522"/>
                <a:gd name="T9" fmla="*/ 431 h 431"/>
                <a:gd name="T10" fmla="*/ 108 w 522"/>
                <a:gd name="T11" fmla="*/ 419 h 431"/>
                <a:gd name="T12" fmla="*/ 142 w 522"/>
                <a:gd name="T13" fmla="*/ 405 h 431"/>
                <a:gd name="T14" fmla="*/ 176 w 522"/>
                <a:gd name="T15" fmla="*/ 389 h 431"/>
                <a:gd name="T16" fmla="*/ 210 w 522"/>
                <a:gd name="T17" fmla="*/ 373 h 431"/>
                <a:gd name="T18" fmla="*/ 242 w 522"/>
                <a:gd name="T19" fmla="*/ 355 h 431"/>
                <a:gd name="T20" fmla="*/ 274 w 522"/>
                <a:gd name="T21" fmla="*/ 335 h 431"/>
                <a:gd name="T22" fmla="*/ 304 w 522"/>
                <a:gd name="T23" fmla="*/ 313 h 431"/>
                <a:gd name="T24" fmla="*/ 334 w 522"/>
                <a:gd name="T25" fmla="*/ 289 h 431"/>
                <a:gd name="T26" fmla="*/ 362 w 522"/>
                <a:gd name="T27" fmla="*/ 265 h 431"/>
                <a:gd name="T28" fmla="*/ 388 w 522"/>
                <a:gd name="T29" fmla="*/ 241 h 431"/>
                <a:gd name="T30" fmla="*/ 414 w 522"/>
                <a:gd name="T31" fmla="*/ 213 h 431"/>
                <a:gd name="T32" fmla="*/ 438 w 522"/>
                <a:gd name="T33" fmla="*/ 185 h 431"/>
                <a:gd name="T34" fmla="*/ 462 w 522"/>
                <a:gd name="T35" fmla="*/ 157 h 431"/>
                <a:gd name="T36" fmla="*/ 484 w 522"/>
                <a:gd name="T37" fmla="*/ 125 h 431"/>
                <a:gd name="T38" fmla="*/ 504 w 522"/>
                <a:gd name="T39" fmla="*/ 95 h 431"/>
                <a:gd name="T40" fmla="*/ 522 w 522"/>
                <a:gd name="T41" fmla="*/ 64 h 431"/>
                <a:gd name="T42" fmla="*/ 408 w 522"/>
                <a:gd name="T4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2" h="431">
                  <a:moveTo>
                    <a:pt x="408" y="0"/>
                  </a:moveTo>
                  <a:lnTo>
                    <a:pt x="144" y="153"/>
                  </a:lnTo>
                  <a:lnTo>
                    <a:pt x="0" y="367"/>
                  </a:lnTo>
                  <a:lnTo>
                    <a:pt x="72" y="431"/>
                  </a:lnTo>
                  <a:lnTo>
                    <a:pt x="72" y="431"/>
                  </a:lnTo>
                  <a:lnTo>
                    <a:pt x="108" y="419"/>
                  </a:lnTo>
                  <a:lnTo>
                    <a:pt x="142" y="405"/>
                  </a:lnTo>
                  <a:lnTo>
                    <a:pt x="176" y="389"/>
                  </a:lnTo>
                  <a:lnTo>
                    <a:pt x="210" y="373"/>
                  </a:lnTo>
                  <a:lnTo>
                    <a:pt x="242" y="355"/>
                  </a:lnTo>
                  <a:lnTo>
                    <a:pt x="274" y="335"/>
                  </a:lnTo>
                  <a:lnTo>
                    <a:pt x="304" y="313"/>
                  </a:lnTo>
                  <a:lnTo>
                    <a:pt x="334" y="289"/>
                  </a:lnTo>
                  <a:lnTo>
                    <a:pt x="362" y="265"/>
                  </a:lnTo>
                  <a:lnTo>
                    <a:pt x="388" y="241"/>
                  </a:lnTo>
                  <a:lnTo>
                    <a:pt x="414" y="213"/>
                  </a:lnTo>
                  <a:lnTo>
                    <a:pt x="438" y="185"/>
                  </a:lnTo>
                  <a:lnTo>
                    <a:pt x="462" y="157"/>
                  </a:lnTo>
                  <a:lnTo>
                    <a:pt x="484" y="125"/>
                  </a:lnTo>
                  <a:lnTo>
                    <a:pt x="504" y="95"/>
                  </a:lnTo>
                  <a:lnTo>
                    <a:pt x="522" y="64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Freeform 22">
              <a:extLst>
                <a:ext uri="{FF2B5EF4-FFF2-40B4-BE49-F238E27FC236}">
                  <a16:creationId xmlns:a16="http://schemas.microsoft.com/office/drawing/2014/main" id="{6E54CA9E-2CB6-44AC-B69A-F722A080C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110" y="4124365"/>
              <a:ext cx="695325" cy="149225"/>
            </a:xfrm>
            <a:custGeom>
              <a:avLst/>
              <a:gdLst>
                <a:gd name="T0" fmla="*/ 62 w 438"/>
                <a:gd name="T1" fmla="*/ 2 h 94"/>
                <a:gd name="T2" fmla="*/ 0 w 438"/>
                <a:gd name="T3" fmla="*/ 66 h 94"/>
                <a:gd name="T4" fmla="*/ 0 w 438"/>
                <a:gd name="T5" fmla="*/ 66 h 94"/>
                <a:gd name="T6" fmla="*/ 50 w 438"/>
                <a:gd name="T7" fmla="*/ 78 h 94"/>
                <a:gd name="T8" fmla="*/ 102 w 438"/>
                <a:gd name="T9" fmla="*/ 86 h 94"/>
                <a:gd name="T10" fmla="*/ 154 w 438"/>
                <a:gd name="T11" fmla="*/ 92 h 94"/>
                <a:gd name="T12" fmla="*/ 208 w 438"/>
                <a:gd name="T13" fmla="*/ 94 h 94"/>
                <a:gd name="T14" fmla="*/ 208 w 438"/>
                <a:gd name="T15" fmla="*/ 94 h 94"/>
                <a:gd name="T16" fmla="*/ 268 w 438"/>
                <a:gd name="T17" fmla="*/ 92 h 94"/>
                <a:gd name="T18" fmla="*/ 326 w 438"/>
                <a:gd name="T19" fmla="*/ 86 h 94"/>
                <a:gd name="T20" fmla="*/ 382 w 438"/>
                <a:gd name="T21" fmla="*/ 74 h 94"/>
                <a:gd name="T22" fmla="*/ 438 w 438"/>
                <a:gd name="T23" fmla="*/ 60 h 94"/>
                <a:gd name="T24" fmla="*/ 370 w 438"/>
                <a:gd name="T25" fmla="*/ 0 h 94"/>
                <a:gd name="T26" fmla="*/ 62 w 438"/>
                <a:gd name="T27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94">
                  <a:moveTo>
                    <a:pt x="62" y="2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0" y="78"/>
                  </a:lnTo>
                  <a:lnTo>
                    <a:pt x="102" y="86"/>
                  </a:lnTo>
                  <a:lnTo>
                    <a:pt x="154" y="92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68" y="92"/>
                  </a:lnTo>
                  <a:lnTo>
                    <a:pt x="326" y="86"/>
                  </a:lnTo>
                  <a:lnTo>
                    <a:pt x="382" y="74"/>
                  </a:lnTo>
                  <a:lnTo>
                    <a:pt x="438" y="60"/>
                  </a:lnTo>
                  <a:lnTo>
                    <a:pt x="370" y="0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1A2EC48-AAF4-4E29-B51B-DBAFCF8C7C8E}"/>
              </a:ext>
            </a:extLst>
          </p:cNvPr>
          <p:cNvGrpSpPr/>
          <p:nvPr/>
        </p:nvGrpSpPr>
        <p:grpSpPr>
          <a:xfrm>
            <a:off x="5398045" y="1556354"/>
            <a:ext cx="559214" cy="558488"/>
            <a:chOff x="5288464" y="1446914"/>
            <a:chExt cx="778375" cy="777367"/>
          </a:xfrm>
        </p:grpSpPr>
        <p:sp>
          <p:nvSpPr>
            <p:cNvPr id="322" name="Freeform 6">
              <a:extLst>
                <a:ext uri="{FF2B5EF4-FFF2-40B4-BE49-F238E27FC236}">
                  <a16:creationId xmlns:a16="http://schemas.microsoft.com/office/drawing/2014/main" id="{3C2E48FB-8D59-4FFD-ABA8-0098B77D1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5" y="1700491"/>
              <a:ext cx="330709" cy="286345"/>
            </a:xfrm>
            <a:custGeom>
              <a:avLst/>
              <a:gdLst>
                <a:gd name="T0" fmla="*/ 0 w 656"/>
                <a:gd name="T1" fmla="*/ 284 h 568"/>
                <a:gd name="T2" fmla="*/ 164 w 656"/>
                <a:gd name="T3" fmla="*/ 0 h 568"/>
                <a:gd name="T4" fmla="*/ 492 w 656"/>
                <a:gd name="T5" fmla="*/ 0 h 568"/>
                <a:gd name="T6" fmla="*/ 656 w 656"/>
                <a:gd name="T7" fmla="*/ 284 h 568"/>
                <a:gd name="T8" fmla="*/ 492 w 656"/>
                <a:gd name="T9" fmla="*/ 568 h 568"/>
                <a:gd name="T10" fmla="*/ 164 w 656"/>
                <a:gd name="T11" fmla="*/ 568 h 568"/>
                <a:gd name="T12" fmla="*/ 0 w 656"/>
                <a:gd name="T13" fmla="*/ 284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568">
                  <a:moveTo>
                    <a:pt x="0" y="284"/>
                  </a:moveTo>
                  <a:lnTo>
                    <a:pt x="164" y="0"/>
                  </a:lnTo>
                  <a:lnTo>
                    <a:pt x="492" y="0"/>
                  </a:lnTo>
                  <a:lnTo>
                    <a:pt x="656" y="284"/>
                  </a:lnTo>
                  <a:lnTo>
                    <a:pt x="492" y="568"/>
                  </a:lnTo>
                  <a:lnTo>
                    <a:pt x="164" y="568"/>
                  </a:lnTo>
                  <a:lnTo>
                    <a:pt x="0" y="284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Freeform 7">
              <a:extLst>
                <a:ext uri="{FF2B5EF4-FFF2-40B4-BE49-F238E27FC236}">
                  <a16:creationId xmlns:a16="http://schemas.microsoft.com/office/drawing/2014/main" id="{DC307773-2C11-4693-B2E5-B0D6623E4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811" y="1588070"/>
              <a:ext cx="254081" cy="276767"/>
            </a:xfrm>
            <a:custGeom>
              <a:avLst/>
              <a:gdLst>
                <a:gd name="T0" fmla="*/ 340 w 504"/>
                <a:gd name="T1" fmla="*/ 507 h 549"/>
                <a:gd name="T2" fmla="*/ 504 w 504"/>
                <a:gd name="T3" fmla="*/ 223 h 549"/>
                <a:gd name="T4" fmla="*/ 398 w 504"/>
                <a:gd name="T5" fmla="*/ 0 h 549"/>
                <a:gd name="T6" fmla="*/ 144 w 504"/>
                <a:gd name="T7" fmla="*/ 42 h 549"/>
                <a:gd name="T8" fmla="*/ 0 w 504"/>
                <a:gd name="T9" fmla="*/ 313 h 549"/>
                <a:gd name="T10" fmla="*/ 102 w 504"/>
                <a:gd name="T11" fmla="*/ 549 h 549"/>
                <a:gd name="T12" fmla="*/ 340 w 504"/>
                <a:gd name="T13" fmla="*/ 50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549">
                  <a:moveTo>
                    <a:pt x="340" y="507"/>
                  </a:moveTo>
                  <a:lnTo>
                    <a:pt x="504" y="223"/>
                  </a:lnTo>
                  <a:lnTo>
                    <a:pt x="398" y="0"/>
                  </a:lnTo>
                  <a:lnTo>
                    <a:pt x="144" y="42"/>
                  </a:lnTo>
                  <a:lnTo>
                    <a:pt x="0" y="313"/>
                  </a:lnTo>
                  <a:lnTo>
                    <a:pt x="102" y="549"/>
                  </a:lnTo>
                  <a:lnTo>
                    <a:pt x="340" y="50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id="{30B6F8A0-FAE6-4FD2-BAC9-50FE8B108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281" y="1986836"/>
              <a:ext cx="317601" cy="191065"/>
            </a:xfrm>
            <a:custGeom>
              <a:avLst/>
              <a:gdLst>
                <a:gd name="T0" fmla="*/ 0 w 630"/>
                <a:gd name="T1" fmla="*/ 187 h 379"/>
                <a:gd name="T2" fmla="*/ 186 w 630"/>
                <a:gd name="T3" fmla="*/ 379 h 379"/>
                <a:gd name="T4" fmla="*/ 494 w 630"/>
                <a:gd name="T5" fmla="*/ 377 h 379"/>
                <a:gd name="T6" fmla="*/ 630 w 630"/>
                <a:gd name="T7" fmla="*/ 153 h 379"/>
                <a:gd name="T8" fmla="*/ 476 w 630"/>
                <a:gd name="T9" fmla="*/ 0 h 379"/>
                <a:gd name="T10" fmla="*/ 148 w 630"/>
                <a:gd name="T11" fmla="*/ 0 h 379"/>
                <a:gd name="T12" fmla="*/ 0 w 630"/>
                <a:gd name="T13" fmla="*/ 187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379">
                  <a:moveTo>
                    <a:pt x="0" y="187"/>
                  </a:moveTo>
                  <a:lnTo>
                    <a:pt x="186" y="379"/>
                  </a:lnTo>
                  <a:lnTo>
                    <a:pt x="494" y="377"/>
                  </a:lnTo>
                  <a:lnTo>
                    <a:pt x="630" y="153"/>
                  </a:lnTo>
                  <a:lnTo>
                    <a:pt x="476" y="0"/>
                  </a:lnTo>
                  <a:lnTo>
                    <a:pt x="148" y="0"/>
                  </a:lnTo>
                  <a:lnTo>
                    <a:pt x="0" y="1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Freeform 9">
              <a:extLst>
                <a:ext uri="{FF2B5EF4-FFF2-40B4-BE49-F238E27FC236}">
                  <a16:creationId xmlns:a16="http://schemas.microsoft.com/office/drawing/2014/main" id="{442DA500-A92B-49D5-AD4F-71D58039A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0246" y="1576232"/>
              <a:ext cx="248031" cy="267431"/>
            </a:xfrm>
            <a:custGeom>
              <a:avLst/>
              <a:gdLst>
                <a:gd name="T0" fmla="*/ 328 w 492"/>
                <a:gd name="T1" fmla="*/ 26 h 529"/>
                <a:gd name="T2" fmla="*/ 76 w 492"/>
                <a:gd name="T3" fmla="*/ 0 h 529"/>
                <a:gd name="T4" fmla="*/ 0 w 492"/>
                <a:gd name="T5" fmla="*/ 245 h 529"/>
                <a:gd name="T6" fmla="*/ 164 w 492"/>
                <a:gd name="T7" fmla="*/ 529 h 529"/>
                <a:gd name="T8" fmla="*/ 412 w 492"/>
                <a:gd name="T9" fmla="*/ 529 h 529"/>
                <a:gd name="T10" fmla="*/ 492 w 492"/>
                <a:gd name="T11" fmla="*/ 285 h 529"/>
                <a:gd name="T12" fmla="*/ 328 w 492"/>
                <a:gd name="T13" fmla="*/ 26 h 529"/>
                <a:gd name="connsiteX0" fmla="*/ 6667 w 10000"/>
                <a:gd name="connsiteY0" fmla="*/ 51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67 w 10000"/>
                <a:gd name="connsiteY6" fmla="*/ 519 h 10028"/>
                <a:gd name="connsiteX0" fmla="*/ 6697 w 10000"/>
                <a:gd name="connsiteY0" fmla="*/ 68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689 h 10028"/>
                <a:gd name="connsiteX0" fmla="*/ 6697 w 10000"/>
                <a:gd name="connsiteY0" fmla="*/ 576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576 h 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28">
                  <a:moveTo>
                    <a:pt x="6697" y="576"/>
                  </a:moveTo>
                  <a:lnTo>
                    <a:pt x="1697" y="0"/>
                  </a:lnTo>
                  <a:lnTo>
                    <a:pt x="0" y="4659"/>
                  </a:lnTo>
                  <a:lnTo>
                    <a:pt x="3333" y="10028"/>
                  </a:lnTo>
                  <a:lnTo>
                    <a:pt x="8374" y="10028"/>
                  </a:lnTo>
                  <a:lnTo>
                    <a:pt x="10000" y="5416"/>
                  </a:lnTo>
                  <a:lnTo>
                    <a:pt x="6697" y="57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Freeform 10">
              <a:extLst>
                <a:ext uri="{FF2B5EF4-FFF2-40B4-BE49-F238E27FC236}">
                  <a16:creationId xmlns:a16="http://schemas.microsoft.com/office/drawing/2014/main" id="{5A29ED25-C21B-4BCB-9DD1-116C0BC59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0246" y="1842655"/>
              <a:ext cx="211734" cy="224338"/>
            </a:xfrm>
            <a:custGeom>
              <a:avLst/>
              <a:gdLst>
                <a:gd name="T0" fmla="*/ 420 w 420"/>
                <a:gd name="T1" fmla="*/ 292 h 445"/>
                <a:gd name="T2" fmla="*/ 418 w 420"/>
                <a:gd name="T3" fmla="*/ 0 h 445"/>
                <a:gd name="T4" fmla="*/ 164 w 420"/>
                <a:gd name="T5" fmla="*/ 2 h 445"/>
                <a:gd name="T6" fmla="*/ 0 w 420"/>
                <a:gd name="T7" fmla="*/ 286 h 445"/>
                <a:gd name="T8" fmla="*/ 156 w 420"/>
                <a:gd name="T9" fmla="*/ 445 h 445"/>
                <a:gd name="T10" fmla="*/ 420 w 420"/>
                <a:gd name="T11" fmla="*/ 2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" h="445">
                  <a:moveTo>
                    <a:pt x="420" y="292"/>
                  </a:moveTo>
                  <a:lnTo>
                    <a:pt x="418" y="0"/>
                  </a:lnTo>
                  <a:lnTo>
                    <a:pt x="164" y="2"/>
                  </a:lnTo>
                  <a:lnTo>
                    <a:pt x="0" y="286"/>
                  </a:lnTo>
                  <a:lnTo>
                    <a:pt x="156" y="445"/>
                  </a:lnTo>
                  <a:lnTo>
                    <a:pt x="420" y="292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Freeform 11">
              <a:extLst>
                <a:ext uri="{FF2B5EF4-FFF2-40B4-BE49-F238E27FC236}">
                  <a16:creationId xmlns:a16="http://schemas.microsoft.com/office/drawing/2014/main" id="{0FB5582D-CB7C-44B1-B1F4-89541DD47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446" y="1503376"/>
              <a:ext cx="261139" cy="197115"/>
            </a:xfrm>
            <a:custGeom>
              <a:avLst/>
              <a:gdLst>
                <a:gd name="T0" fmla="*/ 108 w 518"/>
                <a:gd name="T1" fmla="*/ 391 h 391"/>
                <a:gd name="T2" fmla="*/ 436 w 518"/>
                <a:gd name="T3" fmla="*/ 391 h 391"/>
                <a:gd name="T4" fmla="*/ 518 w 518"/>
                <a:gd name="T5" fmla="*/ 144 h 391"/>
                <a:gd name="T6" fmla="*/ 254 w 518"/>
                <a:gd name="T7" fmla="*/ 0 h 391"/>
                <a:gd name="T8" fmla="*/ 0 w 518"/>
                <a:gd name="T9" fmla="*/ 164 h 391"/>
                <a:gd name="T10" fmla="*/ 108 w 518"/>
                <a:gd name="T11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391">
                  <a:moveTo>
                    <a:pt x="108" y="391"/>
                  </a:moveTo>
                  <a:lnTo>
                    <a:pt x="436" y="391"/>
                  </a:lnTo>
                  <a:lnTo>
                    <a:pt x="518" y="144"/>
                  </a:lnTo>
                  <a:lnTo>
                    <a:pt x="254" y="0"/>
                  </a:lnTo>
                  <a:lnTo>
                    <a:pt x="0" y="164"/>
                  </a:lnTo>
                  <a:lnTo>
                    <a:pt x="108" y="391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12">
              <a:extLst>
                <a:ext uri="{FF2B5EF4-FFF2-40B4-BE49-F238E27FC236}">
                  <a16:creationId xmlns:a16="http://schemas.microsoft.com/office/drawing/2014/main" id="{165CB23D-10C6-4BAA-A13F-604945247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215" y="1843664"/>
              <a:ext cx="204676" cy="239461"/>
            </a:xfrm>
            <a:custGeom>
              <a:avLst/>
              <a:gdLst>
                <a:gd name="T0" fmla="*/ 242 w 406"/>
                <a:gd name="T1" fmla="*/ 0 h 475"/>
                <a:gd name="T2" fmla="*/ 0 w 406"/>
                <a:gd name="T3" fmla="*/ 36 h 475"/>
                <a:gd name="T4" fmla="*/ 4 w 406"/>
                <a:gd name="T5" fmla="*/ 334 h 475"/>
                <a:gd name="T6" fmla="*/ 262 w 406"/>
                <a:gd name="T7" fmla="*/ 475 h 475"/>
                <a:gd name="T8" fmla="*/ 406 w 406"/>
                <a:gd name="T9" fmla="*/ 284 h 475"/>
                <a:gd name="T10" fmla="*/ 242 w 406"/>
                <a:gd name="T11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475">
                  <a:moveTo>
                    <a:pt x="242" y="0"/>
                  </a:moveTo>
                  <a:lnTo>
                    <a:pt x="0" y="36"/>
                  </a:lnTo>
                  <a:lnTo>
                    <a:pt x="4" y="334"/>
                  </a:lnTo>
                  <a:lnTo>
                    <a:pt x="262" y="475"/>
                  </a:lnTo>
                  <a:lnTo>
                    <a:pt x="406" y="284"/>
                  </a:lnTo>
                  <a:lnTo>
                    <a:pt x="242" y="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14">
              <a:extLst>
                <a:ext uri="{FF2B5EF4-FFF2-40B4-BE49-F238E27FC236}">
                  <a16:creationId xmlns:a16="http://schemas.microsoft.com/office/drawing/2014/main" id="{FD5B65E4-5217-4CC7-8C53-33B40D511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600" y="1536649"/>
              <a:ext cx="140148" cy="207197"/>
            </a:xfrm>
            <a:custGeom>
              <a:avLst/>
              <a:gdLst>
                <a:gd name="T0" fmla="*/ 0 w 278"/>
                <a:gd name="T1" fmla="*/ 106 h 411"/>
                <a:gd name="T2" fmla="*/ 164 w 278"/>
                <a:gd name="T3" fmla="*/ 365 h 411"/>
                <a:gd name="T4" fmla="*/ 278 w 278"/>
                <a:gd name="T5" fmla="*/ 411 h 411"/>
                <a:gd name="T6" fmla="*/ 278 w 278"/>
                <a:gd name="T7" fmla="*/ 411 h 411"/>
                <a:gd name="T8" fmla="*/ 270 w 278"/>
                <a:gd name="T9" fmla="*/ 381 h 411"/>
                <a:gd name="T10" fmla="*/ 262 w 278"/>
                <a:gd name="T11" fmla="*/ 351 h 411"/>
                <a:gd name="T12" fmla="*/ 250 w 278"/>
                <a:gd name="T13" fmla="*/ 321 h 411"/>
                <a:gd name="T14" fmla="*/ 240 w 278"/>
                <a:gd name="T15" fmla="*/ 293 h 411"/>
                <a:gd name="T16" fmla="*/ 226 w 278"/>
                <a:gd name="T17" fmla="*/ 263 h 411"/>
                <a:gd name="T18" fmla="*/ 212 w 278"/>
                <a:gd name="T19" fmla="*/ 237 h 411"/>
                <a:gd name="T20" fmla="*/ 198 w 278"/>
                <a:gd name="T21" fmla="*/ 209 h 411"/>
                <a:gd name="T22" fmla="*/ 182 w 278"/>
                <a:gd name="T23" fmla="*/ 184 h 411"/>
                <a:gd name="T24" fmla="*/ 164 w 278"/>
                <a:gd name="T25" fmla="*/ 158 h 411"/>
                <a:gd name="T26" fmla="*/ 148 w 278"/>
                <a:gd name="T27" fmla="*/ 132 h 411"/>
                <a:gd name="T28" fmla="*/ 128 w 278"/>
                <a:gd name="T29" fmla="*/ 108 h 411"/>
                <a:gd name="T30" fmla="*/ 108 w 278"/>
                <a:gd name="T31" fmla="*/ 84 h 411"/>
                <a:gd name="T32" fmla="*/ 88 w 278"/>
                <a:gd name="T33" fmla="*/ 62 h 411"/>
                <a:gd name="T34" fmla="*/ 66 w 278"/>
                <a:gd name="T35" fmla="*/ 40 h 411"/>
                <a:gd name="T36" fmla="*/ 44 w 278"/>
                <a:gd name="T37" fmla="*/ 20 h 411"/>
                <a:gd name="T38" fmla="*/ 20 w 278"/>
                <a:gd name="T39" fmla="*/ 0 h 411"/>
                <a:gd name="T40" fmla="*/ 0 w 278"/>
                <a:gd name="T41" fmla="*/ 1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411">
                  <a:moveTo>
                    <a:pt x="0" y="106"/>
                  </a:moveTo>
                  <a:lnTo>
                    <a:pt x="164" y="365"/>
                  </a:lnTo>
                  <a:lnTo>
                    <a:pt x="278" y="411"/>
                  </a:lnTo>
                  <a:lnTo>
                    <a:pt x="278" y="411"/>
                  </a:lnTo>
                  <a:lnTo>
                    <a:pt x="270" y="381"/>
                  </a:lnTo>
                  <a:lnTo>
                    <a:pt x="262" y="351"/>
                  </a:lnTo>
                  <a:lnTo>
                    <a:pt x="250" y="321"/>
                  </a:lnTo>
                  <a:lnTo>
                    <a:pt x="240" y="293"/>
                  </a:lnTo>
                  <a:lnTo>
                    <a:pt x="226" y="263"/>
                  </a:lnTo>
                  <a:lnTo>
                    <a:pt x="212" y="237"/>
                  </a:lnTo>
                  <a:lnTo>
                    <a:pt x="198" y="209"/>
                  </a:lnTo>
                  <a:lnTo>
                    <a:pt x="182" y="184"/>
                  </a:lnTo>
                  <a:lnTo>
                    <a:pt x="164" y="158"/>
                  </a:lnTo>
                  <a:lnTo>
                    <a:pt x="148" y="132"/>
                  </a:lnTo>
                  <a:lnTo>
                    <a:pt x="128" y="108"/>
                  </a:lnTo>
                  <a:lnTo>
                    <a:pt x="108" y="84"/>
                  </a:lnTo>
                  <a:lnTo>
                    <a:pt x="88" y="62"/>
                  </a:lnTo>
                  <a:lnTo>
                    <a:pt x="66" y="40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0" y="10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15">
              <a:extLst>
                <a:ext uri="{FF2B5EF4-FFF2-40B4-BE49-F238E27FC236}">
                  <a16:creationId xmlns:a16="http://schemas.microsoft.com/office/drawing/2014/main" id="{19E0C22C-6BCF-4394-9741-7DBA63EAF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8495" y="1446914"/>
              <a:ext cx="268197" cy="146197"/>
            </a:xfrm>
            <a:custGeom>
              <a:avLst/>
              <a:gdLst>
                <a:gd name="T0" fmla="*/ 0 w 532"/>
                <a:gd name="T1" fmla="*/ 0 h 290"/>
                <a:gd name="T2" fmla="*/ 0 w 532"/>
                <a:gd name="T3" fmla="*/ 112 h 290"/>
                <a:gd name="T4" fmla="*/ 264 w 532"/>
                <a:gd name="T5" fmla="*/ 256 h 290"/>
                <a:gd name="T6" fmla="*/ 512 w 532"/>
                <a:gd name="T7" fmla="*/ 290 h 290"/>
                <a:gd name="T8" fmla="*/ 532 w 532"/>
                <a:gd name="T9" fmla="*/ 178 h 290"/>
                <a:gd name="T10" fmla="*/ 532 w 532"/>
                <a:gd name="T11" fmla="*/ 178 h 290"/>
                <a:gd name="T12" fmla="*/ 506 w 532"/>
                <a:gd name="T13" fmla="*/ 158 h 290"/>
                <a:gd name="T14" fmla="*/ 480 w 532"/>
                <a:gd name="T15" fmla="*/ 140 h 290"/>
                <a:gd name="T16" fmla="*/ 454 w 532"/>
                <a:gd name="T17" fmla="*/ 120 h 290"/>
                <a:gd name="T18" fmla="*/ 426 w 532"/>
                <a:gd name="T19" fmla="*/ 104 h 290"/>
                <a:gd name="T20" fmla="*/ 396 w 532"/>
                <a:gd name="T21" fmla="*/ 88 h 290"/>
                <a:gd name="T22" fmla="*/ 366 w 532"/>
                <a:gd name="T23" fmla="*/ 74 h 290"/>
                <a:gd name="T24" fmla="*/ 336 w 532"/>
                <a:gd name="T25" fmla="*/ 60 h 290"/>
                <a:gd name="T26" fmla="*/ 306 w 532"/>
                <a:gd name="T27" fmla="*/ 48 h 290"/>
                <a:gd name="T28" fmla="*/ 274 w 532"/>
                <a:gd name="T29" fmla="*/ 36 h 290"/>
                <a:gd name="T30" fmla="*/ 242 w 532"/>
                <a:gd name="T31" fmla="*/ 28 h 290"/>
                <a:gd name="T32" fmla="*/ 210 w 532"/>
                <a:gd name="T33" fmla="*/ 20 h 290"/>
                <a:gd name="T34" fmla="*/ 176 w 532"/>
                <a:gd name="T35" fmla="*/ 12 h 290"/>
                <a:gd name="T36" fmla="*/ 142 w 532"/>
                <a:gd name="T37" fmla="*/ 6 h 290"/>
                <a:gd name="T38" fmla="*/ 108 w 532"/>
                <a:gd name="T39" fmla="*/ 4 h 290"/>
                <a:gd name="T40" fmla="*/ 74 w 532"/>
                <a:gd name="T41" fmla="*/ 0 h 290"/>
                <a:gd name="T42" fmla="*/ 38 w 532"/>
                <a:gd name="T43" fmla="*/ 0 h 290"/>
                <a:gd name="T44" fmla="*/ 38 w 532"/>
                <a:gd name="T45" fmla="*/ 0 h 290"/>
                <a:gd name="T46" fmla="*/ 0 w 532"/>
                <a:gd name="T47" fmla="*/ 0 h 290"/>
                <a:gd name="T48" fmla="*/ 0 w 532"/>
                <a:gd name="T49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2" h="290">
                  <a:moveTo>
                    <a:pt x="0" y="0"/>
                  </a:moveTo>
                  <a:lnTo>
                    <a:pt x="0" y="112"/>
                  </a:lnTo>
                  <a:lnTo>
                    <a:pt x="264" y="256"/>
                  </a:lnTo>
                  <a:lnTo>
                    <a:pt x="512" y="290"/>
                  </a:lnTo>
                  <a:lnTo>
                    <a:pt x="532" y="178"/>
                  </a:lnTo>
                  <a:lnTo>
                    <a:pt x="532" y="178"/>
                  </a:lnTo>
                  <a:lnTo>
                    <a:pt x="506" y="158"/>
                  </a:lnTo>
                  <a:lnTo>
                    <a:pt x="480" y="140"/>
                  </a:lnTo>
                  <a:lnTo>
                    <a:pt x="454" y="120"/>
                  </a:lnTo>
                  <a:lnTo>
                    <a:pt x="426" y="104"/>
                  </a:lnTo>
                  <a:lnTo>
                    <a:pt x="396" y="88"/>
                  </a:lnTo>
                  <a:lnTo>
                    <a:pt x="366" y="74"/>
                  </a:lnTo>
                  <a:lnTo>
                    <a:pt x="336" y="60"/>
                  </a:lnTo>
                  <a:lnTo>
                    <a:pt x="306" y="48"/>
                  </a:lnTo>
                  <a:lnTo>
                    <a:pt x="274" y="36"/>
                  </a:lnTo>
                  <a:lnTo>
                    <a:pt x="242" y="28"/>
                  </a:lnTo>
                  <a:lnTo>
                    <a:pt x="210" y="20"/>
                  </a:lnTo>
                  <a:lnTo>
                    <a:pt x="176" y="12"/>
                  </a:lnTo>
                  <a:lnTo>
                    <a:pt x="142" y="6"/>
                  </a:lnTo>
                  <a:lnTo>
                    <a:pt x="108" y="4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16">
              <a:extLst>
                <a:ext uri="{FF2B5EF4-FFF2-40B4-BE49-F238E27FC236}">
                  <a16:creationId xmlns:a16="http://schemas.microsoft.com/office/drawing/2014/main" id="{B609021D-57FF-428E-8105-FF3701A1F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356" y="1446914"/>
              <a:ext cx="262147" cy="162330"/>
            </a:xfrm>
            <a:custGeom>
              <a:avLst/>
              <a:gdLst>
                <a:gd name="T0" fmla="*/ 520 w 520"/>
                <a:gd name="T1" fmla="*/ 118 h 322"/>
                <a:gd name="T2" fmla="*/ 520 w 520"/>
                <a:gd name="T3" fmla="*/ 0 h 322"/>
                <a:gd name="T4" fmla="*/ 520 w 520"/>
                <a:gd name="T5" fmla="*/ 0 h 322"/>
                <a:gd name="T6" fmla="*/ 482 w 520"/>
                <a:gd name="T7" fmla="*/ 4 h 322"/>
                <a:gd name="T8" fmla="*/ 444 w 520"/>
                <a:gd name="T9" fmla="*/ 8 h 322"/>
                <a:gd name="T10" fmla="*/ 408 w 520"/>
                <a:gd name="T11" fmla="*/ 14 h 322"/>
                <a:gd name="T12" fmla="*/ 372 w 520"/>
                <a:gd name="T13" fmla="*/ 22 h 322"/>
                <a:gd name="T14" fmla="*/ 336 w 520"/>
                <a:gd name="T15" fmla="*/ 32 h 322"/>
                <a:gd name="T16" fmla="*/ 302 w 520"/>
                <a:gd name="T17" fmla="*/ 44 h 322"/>
                <a:gd name="T18" fmla="*/ 266 w 520"/>
                <a:gd name="T19" fmla="*/ 56 h 322"/>
                <a:gd name="T20" fmla="*/ 234 w 520"/>
                <a:gd name="T21" fmla="*/ 70 h 322"/>
                <a:gd name="T22" fmla="*/ 202 w 520"/>
                <a:gd name="T23" fmla="*/ 86 h 322"/>
                <a:gd name="T24" fmla="*/ 170 w 520"/>
                <a:gd name="T25" fmla="*/ 104 h 322"/>
                <a:gd name="T26" fmla="*/ 138 w 520"/>
                <a:gd name="T27" fmla="*/ 122 h 322"/>
                <a:gd name="T28" fmla="*/ 108 w 520"/>
                <a:gd name="T29" fmla="*/ 142 h 322"/>
                <a:gd name="T30" fmla="*/ 80 w 520"/>
                <a:gd name="T31" fmla="*/ 164 h 322"/>
                <a:gd name="T32" fmla="*/ 52 w 520"/>
                <a:gd name="T33" fmla="*/ 186 h 322"/>
                <a:gd name="T34" fmla="*/ 26 w 520"/>
                <a:gd name="T35" fmla="*/ 210 h 322"/>
                <a:gd name="T36" fmla="*/ 0 w 520"/>
                <a:gd name="T37" fmla="*/ 236 h 322"/>
                <a:gd name="T38" fmla="*/ 12 w 520"/>
                <a:gd name="T39" fmla="*/ 322 h 322"/>
                <a:gd name="T40" fmla="*/ 266 w 520"/>
                <a:gd name="T41" fmla="*/ 280 h 322"/>
                <a:gd name="T42" fmla="*/ 520 w 520"/>
                <a:gd name="T43" fmla="*/ 11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0" h="322">
                  <a:moveTo>
                    <a:pt x="520" y="118"/>
                  </a:moveTo>
                  <a:lnTo>
                    <a:pt x="520" y="0"/>
                  </a:lnTo>
                  <a:lnTo>
                    <a:pt x="520" y="0"/>
                  </a:lnTo>
                  <a:lnTo>
                    <a:pt x="482" y="4"/>
                  </a:lnTo>
                  <a:lnTo>
                    <a:pt x="444" y="8"/>
                  </a:lnTo>
                  <a:lnTo>
                    <a:pt x="408" y="14"/>
                  </a:lnTo>
                  <a:lnTo>
                    <a:pt x="372" y="22"/>
                  </a:lnTo>
                  <a:lnTo>
                    <a:pt x="336" y="32"/>
                  </a:lnTo>
                  <a:lnTo>
                    <a:pt x="302" y="44"/>
                  </a:lnTo>
                  <a:lnTo>
                    <a:pt x="266" y="56"/>
                  </a:lnTo>
                  <a:lnTo>
                    <a:pt x="234" y="70"/>
                  </a:lnTo>
                  <a:lnTo>
                    <a:pt x="202" y="86"/>
                  </a:lnTo>
                  <a:lnTo>
                    <a:pt x="170" y="104"/>
                  </a:lnTo>
                  <a:lnTo>
                    <a:pt x="138" y="122"/>
                  </a:lnTo>
                  <a:lnTo>
                    <a:pt x="108" y="142"/>
                  </a:lnTo>
                  <a:lnTo>
                    <a:pt x="80" y="164"/>
                  </a:lnTo>
                  <a:lnTo>
                    <a:pt x="52" y="186"/>
                  </a:lnTo>
                  <a:lnTo>
                    <a:pt x="26" y="210"/>
                  </a:lnTo>
                  <a:lnTo>
                    <a:pt x="0" y="236"/>
                  </a:lnTo>
                  <a:lnTo>
                    <a:pt x="12" y="322"/>
                  </a:lnTo>
                  <a:lnTo>
                    <a:pt x="266" y="280"/>
                  </a:lnTo>
                  <a:lnTo>
                    <a:pt x="520" y="1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17">
              <a:extLst>
                <a:ext uri="{FF2B5EF4-FFF2-40B4-BE49-F238E27FC236}">
                  <a16:creationId xmlns:a16="http://schemas.microsoft.com/office/drawing/2014/main" id="{73CB3D99-8C16-4263-BEE3-3FBF29675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522" y="1564880"/>
              <a:ext cx="107884" cy="195098"/>
            </a:xfrm>
            <a:custGeom>
              <a:avLst/>
              <a:gdLst>
                <a:gd name="T0" fmla="*/ 0 w 214"/>
                <a:gd name="T1" fmla="*/ 387 h 387"/>
                <a:gd name="T2" fmla="*/ 70 w 214"/>
                <a:gd name="T3" fmla="*/ 359 h 387"/>
                <a:gd name="T4" fmla="*/ 214 w 214"/>
                <a:gd name="T5" fmla="*/ 88 h 387"/>
                <a:gd name="T6" fmla="*/ 204 w 214"/>
                <a:gd name="T7" fmla="*/ 0 h 387"/>
                <a:gd name="T8" fmla="*/ 204 w 214"/>
                <a:gd name="T9" fmla="*/ 0 h 387"/>
                <a:gd name="T10" fmla="*/ 168 w 214"/>
                <a:gd name="T11" fmla="*/ 40 h 387"/>
                <a:gd name="T12" fmla="*/ 134 w 214"/>
                <a:gd name="T13" fmla="*/ 84 h 387"/>
                <a:gd name="T14" fmla="*/ 104 w 214"/>
                <a:gd name="T15" fmla="*/ 128 h 387"/>
                <a:gd name="T16" fmla="*/ 76 w 214"/>
                <a:gd name="T17" fmla="*/ 175 h 387"/>
                <a:gd name="T18" fmla="*/ 52 w 214"/>
                <a:gd name="T19" fmla="*/ 225 h 387"/>
                <a:gd name="T20" fmla="*/ 30 w 214"/>
                <a:gd name="T21" fmla="*/ 277 h 387"/>
                <a:gd name="T22" fmla="*/ 14 w 214"/>
                <a:gd name="T23" fmla="*/ 331 h 387"/>
                <a:gd name="T24" fmla="*/ 0 w 214"/>
                <a:gd name="T25" fmla="*/ 387 h 387"/>
                <a:gd name="T26" fmla="*/ 0 w 214"/>
                <a:gd name="T2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" h="387">
                  <a:moveTo>
                    <a:pt x="0" y="387"/>
                  </a:moveTo>
                  <a:lnTo>
                    <a:pt x="70" y="359"/>
                  </a:lnTo>
                  <a:lnTo>
                    <a:pt x="214" y="88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68" y="40"/>
                  </a:lnTo>
                  <a:lnTo>
                    <a:pt x="134" y="84"/>
                  </a:lnTo>
                  <a:lnTo>
                    <a:pt x="104" y="128"/>
                  </a:lnTo>
                  <a:lnTo>
                    <a:pt x="76" y="175"/>
                  </a:lnTo>
                  <a:lnTo>
                    <a:pt x="52" y="225"/>
                  </a:lnTo>
                  <a:lnTo>
                    <a:pt x="30" y="277"/>
                  </a:lnTo>
                  <a:lnTo>
                    <a:pt x="14" y="331"/>
                  </a:lnTo>
                  <a:lnTo>
                    <a:pt x="0" y="387"/>
                  </a:lnTo>
                  <a:lnTo>
                    <a:pt x="0" y="3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Freeform 18">
              <a:extLst>
                <a:ext uri="{FF2B5EF4-FFF2-40B4-BE49-F238E27FC236}">
                  <a16:creationId xmlns:a16="http://schemas.microsoft.com/office/drawing/2014/main" id="{3FA7AF15-02BE-42BC-AD4B-296AF6E85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464" y="1743846"/>
              <a:ext cx="93768" cy="290883"/>
            </a:xfrm>
            <a:custGeom>
              <a:avLst/>
              <a:gdLst>
                <a:gd name="T0" fmla="*/ 110 w 186"/>
                <a:gd name="T1" fmla="*/ 577 h 577"/>
                <a:gd name="T2" fmla="*/ 186 w 186"/>
                <a:gd name="T3" fmla="*/ 532 h 577"/>
                <a:gd name="T4" fmla="*/ 186 w 186"/>
                <a:gd name="T5" fmla="*/ 240 h 577"/>
                <a:gd name="T6" fmla="*/ 86 w 186"/>
                <a:gd name="T7" fmla="*/ 0 h 577"/>
                <a:gd name="T8" fmla="*/ 16 w 186"/>
                <a:gd name="T9" fmla="*/ 26 h 577"/>
                <a:gd name="T10" fmla="*/ 16 w 186"/>
                <a:gd name="T11" fmla="*/ 26 h 577"/>
                <a:gd name="T12" fmla="*/ 8 w 186"/>
                <a:gd name="T13" fmla="*/ 64 h 577"/>
                <a:gd name="T14" fmla="*/ 4 w 186"/>
                <a:gd name="T15" fmla="*/ 102 h 577"/>
                <a:gd name="T16" fmla="*/ 2 w 186"/>
                <a:gd name="T17" fmla="*/ 142 h 577"/>
                <a:gd name="T18" fmla="*/ 0 w 186"/>
                <a:gd name="T19" fmla="*/ 182 h 577"/>
                <a:gd name="T20" fmla="*/ 0 w 186"/>
                <a:gd name="T21" fmla="*/ 182 h 577"/>
                <a:gd name="T22" fmla="*/ 2 w 186"/>
                <a:gd name="T23" fmla="*/ 236 h 577"/>
                <a:gd name="T24" fmla="*/ 8 w 186"/>
                <a:gd name="T25" fmla="*/ 288 h 577"/>
                <a:gd name="T26" fmla="*/ 16 w 186"/>
                <a:gd name="T27" fmla="*/ 340 h 577"/>
                <a:gd name="T28" fmla="*/ 28 w 186"/>
                <a:gd name="T29" fmla="*/ 392 h 577"/>
                <a:gd name="T30" fmla="*/ 44 w 186"/>
                <a:gd name="T31" fmla="*/ 440 h 577"/>
                <a:gd name="T32" fmla="*/ 64 w 186"/>
                <a:gd name="T33" fmla="*/ 488 h 577"/>
                <a:gd name="T34" fmla="*/ 84 w 186"/>
                <a:gd name="T35" fmla="*/ 534 h 577"/>
                <a:gd name="T36" fmla="*/ 110 w 186"/>
                <a:gd name="T37" fmla="*/ 577 h 577"/>
                <a:gd name="T38" fmla="*/ 110 w 186"/>
                <a:gd name="T3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577">
                  <a:moveTo>
                    <a:pt x="110" y="577"/>
                  </a:moveTo>
                  <a:lnTo>
                    <a:pt x="186" y="532"/>
                  </a:lnTo>
                  <a:lnTo>
                    <a:pt x="186" y="240"/>
                  </a:lnTo>
                  <a:lnTo>
                    <a:pt x="86" y="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8" y="64"/>
                  </a:lnTo>
                  <a:lnTo>
                    <a:pt x="4" y="102"/>
                  </a:lnTo>
                  <a:lnTo>
                    <a:pt x="2" y="14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236"/>
                  </a:lnTo>
                  <a:lnTo>
                    <a:pt x="8" y="288"/>
                  </a:lnTo>
                  <a:lnTo>
                    <a:pt x="16" y="340"/>
                  </a:lnTo>
                  <a:lnTo>
                    <a:pt x="28" y="392"/>
                  </a:lnTo>
                  <a:lnTo>
                    <a:pt x="44" y="440"/>
                  </a:lnTo>
                  <a:lnTo>
                    <a:pt x="64" y="488"/>
                  </a:lnTo>
                  <a:lnTo>
                    <a:pt x="84" y="534"/>
                  </a:lnTo>
                  <a:lnTo>
                    <a:pt x="110" y="577"/>
                  </a:lnTo>
                  <a:lnTo>
                    <a:pt x="110" y="57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Freeform 19">
              <a:extLst>
                <a:ext uri="{FF2B5EF4-FFF2-40B4-BE49-F238E27FC236}">
                  <a16:creationId xmlns:a16="http://schemas.microsoft.com/office/drawing/2014/main" id="{6DAE0CA4-7B87-4A94-A61E-6C7603A3E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918" y="2012043"/>
              <a:ext cx="266180" cy="199131"/>
            </a:xfrm>
            <a:custGeom>
              <a:avLst/>
              <a:gdLst>
                <a:gd name="T0" fmla="*/ 460 w 528"/>
                <a:gd name="T1" fmla="*/ 395 h 395"/>
                <a:gd name="T2" fmla="*/ 528 w 528"/>
                <a:gd name="T3" fmla="*/ 331 h 395"/>
                <a:gd name="T4" fmla="*/ 334 w 528"/>
                <a:gd name="T5" fmla="*/ 141 h 395"/>
                <a:gd name="T6" fmla="*/ 76 w 528"/>
                <a:gd name="T7" fmla="*/ 0 h 395"/>
                <a:gd name="T8" fmla="*/ 0 w 528"/>
                <a:gd name="T9" fmla="*/ 45 h 395"/>
                <a:gd name="T10" fmla="*/ 0 w 528"/>
                <a:gd name="T11" fmla="*/ 45 h 395"/>
                <a:gd name="T12" fmla="*/ 20 w 528"/>
                <a:gd name="T13" fmla="*/ 77 h 395"/>
                <a:gd name="T14" fmla="*/ 40 w 528"/>
                <a:gd name="T15" fmla="*/ 107 h 395"/>
                <a:gd name="T16" fmla="*/ 62 w 528"/>
                <a:gd name="T17" fmla="*/ 135 h 395"/>
                <a:gd name="T18" fmla="*/ 86 w 528"/>
                <a:gd name="T19" fmla="*/ 163 h 395"/>
                <a:gd name="T20" fmla="*/ 112 w 528"/>
                <a:gd name="T21" fmla="*/ 191 h 395"/>
                <a:gd name="T22" fmla="*/ 138 w 528"/>
                <a:gd name="T23" fmla="*/ 217 h 395"/>
                <a:gd name="T24" fmla="*/ 166 w 528"/>
                <a:gd name="T25" fmla="*/ 241 h 395"/>
                <a:gd name="T26" fmla="*/ 194 w 528"/>
                <a:gd name="T27" fmla="*/ 263 h 395"/>
                <a:gd name="T28" fmla="*/ 224 w 528"/>
                <a:gd name="T29" fmla="*/ 285 h 395"/>
                <a:gd name="T30" fmla="*/ 256 w 528"/>
                <a:gd name="T31" fmla="*/ 305 h 395"/>
                <a:gd name="T32" fmla="*/ 288 w 528"/>
                <a:gd name="T33" fmla="*/ 325 h 395"/>
                <a:gd name="T34" fmla="*/ 320 w 528"/>
                <a:gd name="T35" fmla="*/ 341 h 395"/>
                <a:gd name="T36" fmla="*/ 354 w 528"/>
                <a:gd name="T37" fmla="*/ 357 h 395"/>
                <a:gd name="T38" fmla="*/ 388 w 528"/>
                <a:gd name="T39" fmla="*/ 371 h 395"/>
                <a:gd name="T40" fmla="*/ 424 w 528"/>
                <a:gd name="T41" fmla="*/ 383 h 395"/>
                <a:gd name="T42" fmla="*/ 460 w 528"/>
                <a:gd name="T43" fmla="*/ 395 h 395"/>
                <a:gd name="T44" fmla="*/ 460 w 528"/>
                <a:gd name="T4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395">
                  <a:moveTo>
                    <a:pt x="460" y="395"/>
                  </a:moveTo>
                  <a:lnTo>
                    <a:pt x="528" y="331"/>
                  </a:lnTo>
                  <a:lnTo>
                    <a:pt x="334" y="141"/>
                  </a:lnTo>
                  <a:lnTo>
                    <a:pt x="7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0" y="77"/>
                  </a:lnTo>
                  <a:lnTo>
                    <a:pt x="40" y="107"/>
                  </a:lnTo>
                  <a:lnTo>
                    <a:pt x="62" y="135"/>
                  </a:lnTo>
                  <a:lnTo>
                    <a:pt x="86" y="163"/>
                  </a:lnTo>
                  <a:lnTo>
                    <a:pt x="112" y="191"/>
                  </a:lnTo>
                  <a:lnTo>
                    <a:pt x="138" y="217"/>
                  </a:lnTo>
                  <a:lnTo>
                    <a:pt x="166" y="241"/>
                  </a:lnTo>
                  <a:lnTo>
                    <a:pt x="194" y="263"/>
                  </a:lnTo>
                  <a:lnTo>
                    <a:pt x="224" y="285"/>
                  </a:lnTo>
                  <a:lnTo>
                    <a:pt x="256" y="305"/>
                  </a:lnTo>
                  <a:lnTo>
                    <a:pt x="288" y="325"/>
                  </a:lnTo>
                  <a:lnTo>
                    <a:pt x="320" y="341"/>
                  </a:lnTo>
                  <a:lnTo>
                    <a:pt x="354" y="357"/>
                  </a:lnTo>
                  <a:lnTo>
                    <a:pt x="388" y="371"/>
                  </a:lnTo>
                  <a:lnTo>
                    <a:pt x="424" y="383"/>
                  </a:lnTo>
                  <a:lnTo>
                    <a:pt x="460" y="395"/>
                  </a:lnTo>
                  <a:lnTo>
                    <a:pt x="460" y="39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20">
              <a:extLst>
                <a:ext uri="{FF2B5EF4-FFF2-40B4-BE49-F238E27FC236}">
                  <a16:creationId xmlns:a16="http://schemas.microsoft.com/office/drawing/2014/main" id="{9C0D95ED-7843-41AF-A687-785BC3286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947" y="1720656"/>
              <a:ext cx="108892" cy="302477"/>
            </a:xfrm>
            <a:custGeom>
              <a:avLst/>
              <a:gdLst>
                <a:gd name="T0" fmla="*/ 194 w 216"/>
                <a:gd name="T1" fmla="*/ 46 h 600"/>
                <a:gd name="T2" fmla="*/ 80 w 216"/>
                <a:gd name="T3" fmla="*/ 0 h 600"/>
                <a:gd name="T4" fmla="*/ 0 w 216"/>
                <a:gd name="T5" fmla="*/ 244 h 600"/>
                <a:gd name="T6" fmla="*/ 8 w 216"/>
                <a:gd name="T7" fmla="*/ 534 h 600"/>
                <a:gd name="T8" fmla="*/ 120 w 216"/>
                <a:gd name="T9" fmla="*/ 600 h 600"/>
                <a:gd name="T10" fmla="*/ 120 w 216"/>
                <a:gd name="T11" fmla="*/ 600 h 600"/>
                <a:gd name="T12" fmla="*/ 142 w 216"/>
                <a:gd name="T13" fmla="*/ 558 h 600"/>
                <a:gd name="T14" fmla="*/ 162 w 216"/>
                <a:gd name="T15" fmla="*/ 514 h 600"/>
                <a:gd name="T16" fmla="*/ 178 w 216"/>
                <a:gd name="T17" fmla="*/ 470 h 600"/>
                <a:gd name="T18" fmla="*/ 192 w 216"/>
                <a:gd name="T19" fmla="*/ 424 h 600"/>
                <a:gd name="T20" fmla="*/ 202 w 216"/>
                <a:gd name="T21" fmla="*/ 376 h 600"/>
                <a:gd name="T22" fmla="*/ 210 w 216"/>
                <a:gd name="T23" fmla="*/ 328 h 600"/>
                <a:gd name="T24" fmla="*/ 214 w 216"/>
                <a:gd name="T25" fmla="*/ 278 h 600"/>
                <a:gd name="T26" fmla="*/ 216 w 216"/>
                <a:gd name="T27" fmla="*/ 228 h 600"/>
                <a:gd name="T28" fmla="*/ 216 w 216"/>
                <a:gd name="T29" fmla="*/ 228 h 600"/>
                <a:gd name="T30" fmla="*/ 214 w 216"/>
                <a:gd name="T31" fmla="*/ 182 h 600"/>
                <a:gd name="T32" fmla="*/ 210 w 216"/>
                <a:gd name="T33" fmla="*/ 136 h 600"/>
                <a:gd name="T34" fmla="*/ 204 w 216"/>
                <a:gd name="T35" fmla="*/ 90 h 600"/>
                <a:gd name="T36" fmla="*/ 194 w 216"/>
                <a:gd name="T37" fmla="*/ 46 h 600"/>
                <a:gd name="T38" fmla="*/ 194 w 216"/>
                <a:gd name="T39" fmla="*/ 46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600">
                  <a:moveTo>
                    <a:pt x="194" y="46"/>
                  </a:moveTo>
                  <a:lnTo>
                    <a:pt x="80" y="0"/>
                  </a:lnTo>
                  <a:lnTo>
                    <a:pt x="0" y="244"/>
                  </a:lnTo>
                  <a:lnTo>
                    <a:pt x="8" y="534"/>
                  </a:lnTo>
                  <a:lnTo>
                    <a:pt x="120" y="600"/>
                  </a:lnTo>
                  <a:lnTo>
                    <a:pt x="120" y="600"/>
                  </a:lnTo>
                  <a:lnTo>
                    <a:pt x="142" y="558"/>
                  </a:lnTo>
                  <a:lnTo>
                    <a:pt x="162" y="514"/>
                  </a:lnTo>
                  <a:lnTo>
                    <a:pt x="178" y="470"/>
                  </a:lnTo>
                  <a:lnTo>
                    <a:pt x="192" y="424"/>
                  </a:lnTo>
                  <a:lnTo>
                    <a:pt x="202" y="376"/>
                  </a:lnTo>
                  <a:lnTo>
                    <a:pt x="210" y="328"/>
                  </a:lnTo>
                  <a:lnTo>
                    <a:pt x="214" y="278"/>
                  </a:lnTo>
                  <a:lnTo>
                    <a:pt x="216" y="228"/>
                  </a:lnTo>
                  <a:lnTo>
                    <a:pt x="216" y="228"/>
                  </a:lnTo>
                  <a:lnTo>
                    <a:pt x="214" y="182"/>
                  </a:lnTo>
                  <a:lnTo>
                    <a:pt x="210" y="136"/>
                  </a:lnTo>
                  <a:lnTo>
                    <a:pt x="204" y="90"/>
                  </a:lnTo>
                  <a:lnTo>
                    <a:pt x="194" y="46"/>
                  </a:lnTo>
                  <a:lnTo>
                    <a:pt x="194" y="4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21">
              <a:extLst>
                <a:ext uri="{FF2B5EF4-FFF2-40B4-BE49-F238E27FC236}">
                  <a16:creationId xmlns:a16="http://schemas.microsoft.com/office/drawing/2014/main" id="{3282DB39-AF31-4C0D-AA42-C4C28D5BC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296" y="1989861"/>
              <a:ext cx="263155" cy="217280"/>
            </a:xfrm>
            <a:custGeom>
              <a:avLst/>
              <a:gdLst>
                <a:gd name="T0" fmla="*/ 408 w 522"/>
                <a:gd name="T1" fmla="*/ 0 h 431"/>
                <a:gd name="T2" fmla="*/ 144 w 522"/>
                <a:gd name="T3" fmla="*/ 153 h 431"/>
                <a:gd name="T4" fmla="*/ 0 w 522"/>
                <a:gd name="T5" fmla="*/ 367 h 431"/>
                <a:gd name="T6" fmla="*/ 72 w 522"/>
                <a:gd name="T7" fmla="*/ 431 h 431"/>
                <a:gd name="T8" fmla="*/ 72 w 522"/>
                <a:gd name="T9" fmla="*/ 431 h 431"/>
                <a:gd name="T10" fmla="*/ 108 w 522"/>
                <a:gd name="T11" fmla="*/ 419 h 431"/>
                <a:gd name="T12" fmla="*/ 142 w 522"/>
                <a:gd name="T13" fmla="*/ 405 h 431"/>
                <a:gd name="T14" fmla="*/ 176 w 522"/>
                <a:gd name="T15" fmla="*/ 389 h 431"/>
                <a:gd name="T16" fmla="*/ 210 w 522"/>
                <a:gd name="T17" fmla="*/ 373 h 431"/>
                <a:gd name="T18" fmla="*/ 242 w 522"/>
                <a:gd name="T19" fmla="*/ 355 h 431"/>
                <a:gd name="T20" fmla="*/ 274 w 522"/>
                <a:gd name="T21" fmla="*/ 335 h 431"/>
                <a:gd name="T22" fmla="*/ 304 w 522"/>
                <a:gd name="T23" fmla="*/ 313 h 431"/>
                <a:gd name="T24" fmla="*/ 334 w 522"/>
                <a:gd name="T25" fmla="*/ 289 h 431"/>
                <a:gd name="T26" fmla="*/ 362 w 522"/>
                <a:gd name="T27" fmla="*/ 265 h 431"/>
                <a:gd name="T28" fmla="*/ 388 w 522"/>
                <a:gd name="T29" fmla="*/ 241 h 431"/>
                <a:gd name="T30" fmla="*/ 414 w 522"/>
                <a:gd name="T31" fmla="*/ 213 h 431"/>
                <a:gd name="T32" fmla="*/ 438 w 522"/>
                <a:gd name="T33" fmla="*/ 185 h 431"/>
                <a:gd name="T34" fmla="*/ 462 w 522"/>
                <a:gd name="T35" fmla="*/ 157 h 431"/>
                <a:gd name="T36" fmla="*/ 484 w 522"/>
                <a:gd name="T37" fmla="*/ 125 h 431"/>
                <a:gd name="T38" fmla="*/ 504 w 522"/>
                <a:gd name="T39" fmla="*/ 95 h 431"/>
                <a:gd name="T40" fmla="*/ 522 w 522"/>
                <a:gd name="T41" fmla="*/ 64 h 431"/>
                <a:gd name="T42" fmla="*/ 408 w 522"/>
                <a:gd name="T4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2" h="431">
                  <a:moveTo>
                    <a:pt x="408" y="0"/>
                  </a:moveTo>
                  <a:lnTo>
                    <a:pt x="144" y="153"/>
                  </a:lnTo>
                  <a:lnTo>
                    <a:pt x="0" y="367"/>
                  </a:lnTo>
                  <a:lnTo>
                    <a:pt x="72" y="431"/>
                  </a:lnTo>
                  <a:lnTo>
                    <a:pt x="72" y="431"/>
                  </a:lnTo>
                  <a:lnTo>
                    <a:pt x="108" y="419"/>
                  </a:lnTo>
                  <a:lnTo>
                    <a:pt x="142" y="405"/>
                  </a:lnTo>
                  <a:lnTo>
                    <a:pt x="176" y="389"/>
                  </a:lnTo>
                  <a:lnTo>
                    <a:pt x="210" y="373"/>
                  </a:lnTo>
                  <a:lnTo>
                    <a:pt x="242" y="355"/>
                  </a:lnTo>
                  <a:lnTo>
                    <a:pt x="274" y="335"/>
                  </a:lnTo>
                  <a:lnTo>
                    <a:pt x="304" y="313"/>
                  </a:lnTo>
                  <a:lnTo>
                    <a:pt x="334" y="289"/>
                  </a:lnTo>
                  <a:lnTo>
                    <a:pt x="362" y="265"/>
                  </a:lnTo>
                  <a:lnTo>
                    <a:pt x="388" y="241"/>
                  </a:lnTo>
                  <a:lnTo>
                    <a:pt x="414" y="213"/>
                  </a:lnTo>
                  <a:lnTo>
                    <a:pt x="438" y="185"/>
                  </a:lnTo>
                  <a:lnTo>
                    <a:pt x="462" y="157"/>
                  </a:lnTo>
                  <a:lnTo>
                    <a:pt x="484" y="125"/>
                  </a:lnTo>
                  <a:lnTo>
                    <a:pt x="504" y="95"/>
                  </a:lnTo>
                  <a:lnTo>
                    <a:pt x="522" y="64"/>
                  </a:lnTo>
                  <a:lnTo>
                    <a:pt x="408" y="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22">
              <a:extLst>
                <a:ext uri="{FF2B5EF4-FFF2-40B4-BE49-F238E27FC236}">
                  <a16:creationId xmlns:a16="http://schemas.microsoft.com/office/drawing/2014/main" id="{FC9F1308-3FCF-4A31-B470-95B57FA24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793" y="2176893"/>
              <a:ext cx="220808" cy="47388"/>
            </a:xfrm>
            <a:custGeom>
              <a:avLst/>
              <a:gdLst>
                <a:gd name="T0" fmla="*/ 62 w 438"/>
                <a:gd name="T1" fmla="*/ 2 h 94"/>
                <a:gd name="T2" fmla="*/ 0 w 438"/>
                <a:gd name="T3" fmla="*/ 66 h 94"/>
                <a:gd name="T4" fmla="*/ 0 w 438"/>
                <a:gd name="T5" fmla="*/ 66 h 94"/>
                <a:gd name="T6" fmla="*/ 50 w 438"/>
                <a:gd name="T7" fmla="*/ 78 h 94"/>
                <a:gd name="T8" fmla="*/ 102 w 438"/>
                <a:gd name="T9" fmla="*/ 86 h 94"/>
                <a:gd name="T10" fmla="*/ 154 w 438"/>
                <a:gd name="T11" fmla="*/ 92 h 94"/>
                <a:gd name="T12" fmla="*/ 208 w 438"/>
                <a:gd name="T13" fmla="*/ 94 h 94"/>
                <a:gd name="T14" fmla="*/ 208 w 438"/>
                <a:gd name="T15" fmla="*/ 94 h 94"/>
                <a:gd name="T16" fmla="*/ 268 w 438"/>
                <a:gd name="T17" fmla="*/ 92 h 94"/>
                <a:gd name="T18" fmla="*/ 326 w 438"/>
                <a:gd name="T19" fmla="*/ 86 h 94"/>
                <a:gd name="T20" fmla="*/ 382 w 438"/>
                <a:gd name="T21" fmla="*/ 74 h 94"/>
                <a:gd name="T22" fmla="*/ 438 w 438"/>
                <a:gd name="T23" fmla="*/ 60 h 94"/>
                <a:gd name="T24" fmla="*/ 370 w 438"/>
                <a:gd name="T25" fmla="*/ 0 h 94"/>
                <a:gd name="T26" fmla="*/ 62 w 438"/>
                <a:gd name="T27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94">
                  <a:moveTo>
                    <a:pt x="62" y="2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0" y="78"/>
                  </a:lnTo>
                  <a:lnTo>
                    <a:pt x="102" y="86"/>
                  </a:lnTo>
                  <a:lnTo>
                    <a:pt x="154" y="92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68" y="92"/>
                  </a:lnTo>
                  <a:lnTo>
                    <a:pt x="326" y="86"/>
                  </a:lnTo>
                  <a:lnTo>
                    <a:pt x="382" y="74"/>
                  </a:lnTo>
                  <a:lnTo>
                    <a:pt x="438" y="60"/>
                  </a:lnTo>
                  <a:lnTo>
                    <a:pt x="370" y="0"/>
                  </a:lnTo>
                  <a:lnTo>
                    <a:pt x="62" y="2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8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2B87447-C546-432B-AD8D-FD669935CBEB}"/>
              </a:ext>
            </a:extLst>
          </p:cNvPr>
          <p:cNvGrpSpPr/>
          <p:nvPr/>
        </p:nvGrpSpPr>
        <p:grpSpPr>
          <a:xfrm>
            <a:off x="6350545" y="1556354"/>
            <a:ext cx="559214" cy="558488"/>
            <a:chOff x="6240964" y="1446914"/>
            <a:chExt cx="778375" cy="777367"/>
          </a:xfrm>
        </p:grpSpPr>
        <p:sp>
          <p:nvSpPr>
            <p:cNvPr id="339" name="Freeform 6">
              <a:extLst>
                <a:ext uri="{FF2B5EF4-FFF2-40B4-BE49-F238E27FC236}">
                  <a16:creationId xmlns:a16="http://schemas.microsoft.com/office/drawing/2014/main" id="{B5136503-43D5-499B-B24A-79E140495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15" y="1700491"/>
              <a:ext cx="330709" cy="286345"/>
            </a:xfrm>
            <a:custGeom>
              <a:avLst/>
              <a:gdLst>
                <a:gd name="T0" fmla="*/ 0 w 656"/>
                <a:gd name="T1" fmla="*/ 284 h 568"/>
                <a:gd name="T2" fmla="*/ 164 w 656"/>
                <a:gd name="T3" fmla="*/ 0 h 568"/>
                <a:gd name="T4" fmla="*/ 492 w 656"/>
                <a:gd name="T5" fmla="*/ 0 h 568"/>
                <a:gd name="T6" fmla="*/ 656 w 656"/>
                <a:gd name="T7" fmla="*/ 284 h 568"/>
                <a:gd name="T8" fmla="*/ 492 w 656"/>
                <a:gd name="T9" fmla="*/ 568 h 568"/>
                <a:gd name="T10" fmla="*/ 164 w 656"/>
                <a:gd name="T11" fmla="*/ 568 h 568"/>
                <a:gd name="T12" fmla="*/ 0 w 656"/>
                <a:gd name="T13" fmla="*/ 284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568">
                  <a:moveTo>
                    <a:pt x="0" y="284"/>
                  </a:moveTo>
                  <a:lnTo>
                    <a:pt x="164" y="0"/>
                  </a:lnTo>
                  <a:lnTo>
                    <a:pt x="492" y="0"/>
                  </a:lnTo>
                  <a:lnTo>
                    <a:pt x="656" y="284"/>
                  </a:lnTo>
                  <a:lnTo>
                    <a:pt x="492" y="568"/>
                  </a:lnTo>
                  <a:lnTo>
                    <a:pt x="164" y="568"/>
                  </a:lnTo>
                  <a:lnTo>
                    <a:pt x="0" y="28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7">
              <a:extLst>
                <a:ext uri="{FF2B5EF4-FFF2-40B4-BE49-F238E27FC236}">
                  <a16:creationId xmlns:a16="http://schemas.microsoft.com/office/drawing/2014/main" id="{F65649C9-DDAD-420E-B404-B3B294769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311" y="1588070"/>
              <a:ext cx="254081" cy="276767"/>
            </a:xfrm>
            <a:custGeom>
              <a:avLst/>
              <a:gdLst>
                <a:gd name="T0" fmla="*/ 340 w 504"/>
                <a:gd name="T1" fmla="*/ 507 h 549"/>
                <a:gd name="T2" fmla="*/ 504 w 504"/>
                <a:gd name="T3" fmla="*/ 223 h 549"/>
                <a:gd name="T4" fmla="*/ 398 w 504"/>
                <a:gd name="T5" fmla="*/ 0 h 549"/>
                <a:gd name="T6" fmla="*/ 144 w 504"/>
                <a:gd name="T7" fmla="*/ 42 h 549"/>
                <a:gd name="T8" fmla="*/ 0 w 504"/>
                <a:gd name="T9" fmla="*/ 313 h 549"/>
                <a:gd name="T10" fmla="*/ 102 w 504"/>
                <a:gd name="T11" fmla="*/ 549 h 549"/>
                <a:gd name="T12" fmla="*/ 340 w 504"/>
                <a:gd name="T13" fmla="*/ 50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" h="549">
                  <a:moveTo>
                    <a:pt x="340" y="507"/>
                  </a:moveTo>
                  <a:lnTo>
                    <a:pt x="504" y="223"/>
                  </a:lnTo>
                  <a:lnTo>
                    <a:pt x="398" y="0"/>
                  </a:lnTo>
                  <a:lnTo>
                    <a:pt x="144" y="42"/>
                  </a:lnTo>
                  <a:lnTo>
                    <a:pt x="0" y="313"/>
                  </a:lnTo>
                  <a:lnTo>
                    <a:pt x="102" y="549"/>
                  </a:lnTo>
                  <a:lnTo>
                    <a:pt x="340" y="50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Freeform 8">
              <a:extLst>
                <a:ext uri="{FF2B5EF4-FFF2-40B4-BE49-F238E27FC236}">
                  <a16:creationId xmlns:a16="http://schemas.microsoft.com/office/drawing/2014/main" id="{E29C338E-3FAD-4173-B465-651BE2FA8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2781" y="1986836"/>
              <a:ext cx="317601" cy="191065"/>
            </a:xfrm>
            <a:custGeom>
              <a:avLst/>
              <a:gdLst>
                <a:gd name="T0" fmla="*/ 0 w 630"/>
                <a:gd name="T1" fmla="*/ 187 h 379"/>
                <a:gd name="T2" fmla="*/ 186 w 630"/>
                <a:gd name="T3" fmla="*/ 379 h 379"/>
                <a:gd name="T4" fmla="*/ 494 w 630"/>
                <a:gd name="T5" fmla="*/ 377 h 379"/>
                <a:gd name="T6" fmla="*/ 630 w 630"/>
                <a:gd name="T7" fmla="*/ 153 h 379"/>
                <a:gd name="T8" fmla="*/ 476 w 630"/>
                <a:gd name="T9" fmla="*/ 0 h 379"/>
                <a:gd name="T10" fmla="*/ 148 w 630"/>
                <a:gd name="T11" fmla="*/ 0 h 379"/>
                <a:gd name="T12" fmla="*/ 0 w 630"/>
                <a:gd name="T13" fmla="*/ 187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379">
                  <a:moveTo>
                    <a:pt x="0" y="187"/>
                  </a:moveTo>
                  <a:lnTo>
                    <a:pt x="186" y="379"/>
                  </a:lnTo>
                  <a:lnTo>
                    <a:pt x="494" y="377"/>
                  </a:lnTo>
                  <a:lnTo>
                    <a:pt x="630" y="153"/>
                  </a:lnTo>
                  <a:lnTo>
                    <a:pt x="476" y="0"/>
                  </a:lnTo>
                  <a:lnTo>
                    <a:pt x="148" y="0"/>
                  </a:lnTo>
                  <a:lnTo>
                    <a:pt x="0" y="1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Freeform 9">
              <a:extLst>
                <a:ext uri="{FF2B5EF4-FFF2-40B4-BE49-F238E27FC236}">
                  <a16:creationId xmlns:a16="http://schemas.microsoft.com/office/drawing/2014/main" id="{07BB4E23-5993-4632-83B6-21C86FC80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746" y="1576232"/>
              <a:ext cx="248031" cy="267431"/>
            </a:xfrm>
            <a:custGeom>
              <a:avLst/>
              <a:gdLst>
                <a:gd name="T0" fmla="*/ 328 w 492"/>
                <a:gd name="T1" fmla="*/ 26 h 529"/>
                <a:gd name="T2" fmla="*/ 76 w 492"/>
                <a:gd name="T3" fmla="*/ 0 h 529"/>
                <a:gd name="T4" fmla="*/ 0 w 492"/>
                <a:gd name="T5" fmla="*/ 245 h 529"/>
                <a:gd name="T6" fmla="*/ 164 w 492"/>
                <a:gd name="T7" fmla="*/ 529 h 529"/>
                <a:gd name="T8" fmla="*/ 412 w 492"/>
                <a:gd name="T9" fmla="*/ 529 h 529"/>
                <a:gd name="T10" fmla="*/ 492 w 492"/>
                <a:gd name="T11" fmla="*/ 285 h 529"/>
                <a:gd name="T12" fmla="*/ 328 w 492"/>
                <a:gd name="T13" fmla="*/ 26 h 529"/>
                <a:gd name="connsiteX0" fmla="*/ 6667 w 10000"/>
                <a:gd name="connsiteY0" fmla="*/ 51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67 w 10000"/>
                <a:gd name="connsiteY6" fmla="*/ 519 h 10028"/>
                <a:gd name="connsiteX0" fmla="*/ 6697 w 10000"/>
                <a:gd name="connsiteY0" fmla="*/ 689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689 h 10028"/>
                <a:gd name="connsiteX0" fmla="*/ 6697 w 10000"/>
                <a:gd name="connsiteY0" fmla="*/ 576 h 10028"/>
                <a:gd name="connsiteX1" fmla="*/ 1697 w 10000"/>
                <a:gd name="connsiteY1" fmla="*/ 0 h 10028"/>
                <a:gd name="connsiteX2" fmla="*/ 0 w 10000"/>
                <a:gd name="connsiteY2" fmla="*/ 4659 h 10028"/>
                <a:gd name="connsiteX3" fmla="*/ 3333 w 10000"/>
                <a:gd name="connsiteY3" fmla="*/ 10028 h 10028"/>
                <a:gd name="connsiteX4" fmla="*/ 8374 w 10000"/>
                <a:gd name="connsiteY4" fmla="*/ 10028 h 10028"/>
                <a:gd name="connsiteX5" fmla="*/ 10000 w 10000"/>
                <a:gd name="connsiteY5" fmla="*/ 5416 h 10028"/>
                <a:gd name="connsiteX6" fmla="*/ 6697 w 10000"/>
                <a:gd name="connsiteY6" fmla="*/ 576 h 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28">
                  <a:moveTo>
                    <a:pt x="6697" y="576"/>
                  </a:moveTo>
                  <a:lnTo>
                    <a:pt x="1697" y="0"/>
                  </a:lnTo>
                  <a:lnTo>
                    <a:pt x="0" y="4659"/>
                  </a:lnTo>
                  <a:lnTo>
                    <a:pt x="3333" y="10028"/>
                  </a:lnTo>
                  <a:lnTo>
                    <a:pt x="8374" y="10028"/>
                  </a:lnTo>
                  <a:lnTo>
                    <a:pt x="10000" y="5416"/>
                  </a:lnTo>
                  <a:lnTo>
                    <a:pt x="6697" y="5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10">
              <a:extLst>
                <a:ext uri="{FF2B5EF4-FFF2-40B4-BE49-F238E27FC236}">
                  <a16:creationId xmlns:a16="http://schemas.microsoft.com/office/drawing/2014/main" id="{FFF51244-103D-41F9-8BF5-B86936C26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746" y="1842655"/>
              <a:ext cx="211734" cy="224338"/>
            </a:xfrm>
            <a:custGeom>
              <a:avLst/>
              <a:gdLst>
                <a:gd name="T0" fmla="*/ 420 w 420"/>
                <a:gd name="T1" fmla="*/ 292 h 445"/>
                <a:gd name="T2" fmla="*/ 418 w 420"/>
                <a:gd name="T3" fmla="*/ 0 h 445"/>
                <a:gd name="T4" fmla="*/ 164 w 420"/>
                <a:gd name="T5" fmla="*/ 2 h 445"/>
                <a:gd name="T6" fmla="*/ 0 w 420"/>
                <a:gd name="T7" fmla="*/ 286 h 445"/>
                <a:gd name="T8" fmla="*/ 156 w 420"/>
                <a:gd name="T9" fmla="*/ 445 h 445"/>
                <a:gd name="T10" fmla="*/ 420 w 420"/>
                <a:gd name="T11" fmla="*/ 2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" h="445">
                  <a:moveTo>
                    <a:pt x="420" y="292"/>
                  </a:moveTo>
                  <a:lnTo>
                    <a:pt x="418" y="0"/>
                  </a:lnTo>
                  <a:lnTo>
                    <a:pt x="164" y="2"/>
                  </a:lnTo>
                  <a:lnTo>
                    <a:pt x="0" y="286"/>
                  </a:lnTo>
                  <a:lnTo>
                    <a:pt x="156" y="445"/>
                  </a:lnTo>
                  <a:lnTo>
                    <a:pt x="420" y="2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11">
              <a:extLst>
                <a:ext uri="{FF2B5EF4-FFF2-40B4-BE49-F238E27FC236}">
                  <a16:creationId xmlns:a16="http://schemas.microsoft.com/office/drawing/2014/main" id="{83316158-1534-4A9E-8B94-6E36FD938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2946" y="1503376"/>
              <a:ext cx="261139" cy="197115"/>
            </a:xfrm>
            <a:custGeom>
              <a:avLst/>
              <a:gdLst>
                <a:gd name="T0" fmla="*/ 108 w 518"/>
                <a:gd name="T1" fmla="*/ 391 h 391"/>
                <a:gd name="T2" fmla="*/ 436 w 518"/>
                <a:gd name="T3" fmla="*/ 391 h 391"/>
                <a:gd name="T4" fmla="*/ 518 w 518"/>
                <a:gd name="T5" fmla="*/ 144 h 391"/>
                <a:gd name="T6" fmla="*/ 254 w 518"/>
                <a:gd name="T7" fmla="*/ 0 h 391"/>
                <a:gd name="T8" fmla="*/ 0 w 518"/>
                <a:gd name="T9" fmla="*/ 164 h 391"/>
                <a:gd name="T10" fmla="*/ 108 w 518"/>
                <a:gd name="T11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391">
                  <a:moveTo>
                    <a:pt x="108" y="391"/>
                  </a:moveTo>
                  <a:lnTo>
                    <a:pt x="436" y="391"/>
                  </a:lnTo>
                  <a:lnTo>
                    <a:pt x="518" y="144"/>
                  </a:lnTo>
                  <a:lnTo>
                    <a:pt x="254" y="0"/>
                  </a:lnTo>
                  <a:lnTo>
                    <a:pt x="0" y="164"/>
                  </a:lnTo>
                  <a:lnTo>
                    <a:pt x="108" y="39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12">
              <a:extLst>
                <a:ext uri="{FF2B5EF4-FFF2-40B4-BE49-F238E27FC236}">
                  <a16:creationId xmlns:a16="http://schemas.microsoft.com/office/drawing/2014/main" id="{02B95F25-BDD9-42D8-8E41-1F5B1C3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715" y="1843664"/>
              <a:ext cx="204676" cy="239461"/>
            </a:xfrm>
            <a:custGeom>
              <a:avLst/>
              <a:gdLst>
                <a:gd name="T0" fmla="*/ 242 w 406"/>
                <a:gd name="T1" fmla="*/ 0 h 475"/>
                <a:gd name="T2" fmla="*/ 0 w 406"/>
                <a:gd name="T3" fmla="*/ 36 h 475"/>
                <a:gd name="T4" fmla="*/ 4 w 406"/>
                <a:gd name="T5" fmla="*/ 334 h 475"/>
                <a:gd name="T6" fmla="*/ 262 w 406"/>
                <a:gd name="T7" fmla="*/ 475 h 475"/>
                <a:gd name="T8" fmla="*/ 406 w 406"/>
                <a:gd name="T9" fmla="*/ 284 h 475"/>
                <a:gd name="T10" fmla="*/ 242 w 406"/>
                <a:gd name="T11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475">
                  <a:moveTo>
                    <a:pt x="242" y="0"/>
                  </a:moveTo>
                  <a:lnTo>
                    <a:pt x="0" y="36"/>
                  </a:lnTo>
                  <a:lnTo>
                    <a:pt x="4" y="334"/>
                  </a:lnTo>
                  <a:lnTo>
                    <a:pt x="262" y="475"/>
                  </a:lnTo>
                  <a:lnTo>
                    <a:pt x="406" y="284"/>
                  </a:lnTo>
                  <a:lnTo>
                    <a:pt x="24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14">
              <a:extLst>
                <a:ext uri="{FF2B5EF4-FFF2-40B4-BE49-F238E27FC236}">
                  <a16:creationId xmlns:a16="http://schemas.microsoft.com/office/drawing/2014/main" id="{EF9C465F-D078-49ED-826C-C32968BD2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100" y="1536649"/>
              <a:ext cx="140148" cy="207197"/>
            </a:xfrm>
            <a:custGeom>
              <a:avLst/>
              <a:gdLst>
                <a:gd name="T0" fmla="*/ 0 w 278"/>
                <a:gd name="T1" fmla="*/ 106 h 411"/>
                <a:gd name="T2" fmla="*/ 164 w 278"/>
                <a:gd name="T3" fmla="*/ 365 h 411"/>
                <a:gd name="T4" fmla="*/ 278 w 278"/>
                <a:gd name="T5" fmla="*/ 411 h 411"/>
                <a:gd name="T6" fmla="*/ 278 w 278"/>
                <a:gd name="T7" fmla="*/ 411 h 411"/>
                <a:gd name="T8" fmla="*/ 270 w 278"/>
                <a:gd name="T9" fmla="*/ 381 h 411"/>
                <a:gd name="T10" fmla="*/ 262 w 278"/>
                <a:gd name="T11" fmla="*/ 351 h 411"/>
                <a:gd name="T12" fmla="*/ 250 w 278"/>
                <a:gd name="T13" fmla="*/ 321 h 411"/>
                <a:gd name="T14" fmla="*/ 240 w 278"/>
                <a:gd name="T15" fmla="*/ 293 h 411"/>
                <a:gd name="T16" fmla="*/ 226 w 278"/>
                <a:gd name="T17" fmla="*/ 263 h 411"/>
                <a:gd name="T18" fmla="*/ 212 w 278"/>
                <a:gd name="T19" fmla="*/ 237 h 411"/>
                <a:gd name="T20" fmla="*/ 198 w 278"/>
                <a:gd name="T21" fmla="*/ 209 h 411"/>
                <a:gd name="T22" fmla="*/ 182 w 278"/>
                <a:gd name="T23" fmla="*/ 184 h 411"/>
                <a:gd name="T24" fmla="*/ 164 w 278"/>
                <a:gd name="T25" fmla="*/ 158 h 411"/>
                <a:gd name="T26" fmla="*/ 148 w 278"/>
                <a:gd name="T27" fmla="*/ 132 h 411"/>
                <a:gd name="T28" fmla="*/ 128 w 278"/>
                <a:gd name="T29" fmla="*/ 108 h 411"/>
                <a:gd name="T30" fmla="*/ 108 w 278"/>
                <a:gd name="T31" fmla="*/ 84 h 411"/>
                <a:gd name="T32" fmla="*/ 88 w 278"/>
                <a:gd name="T33" fmla="*/ 62 h 411"/>
                <a:gd name="T34" fmla="*/ 66 w 278"/>
                <a:gd name="T35" fmla="*/ 40 h 411"/>
                <a:gd name="T36" fmla="*/ 44 w 278"/>
                <a:gd name="T37" fmla="*/ 20 h 411"/>
                <a:gd name="T38" fmla="*/ 20 w 278"/>
                <a:gd name="T39" fmla="*/ 0 h 411"/>
                <a:gd name="T40" fmla="*/ 0 w 278"/>
                <a:gd name="T41" fmla="*/ 1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411">
                  <a:moveTo>
                    <a:pt x="0" y="106"/>
                  </a:moveTo>
                  <a:lnTo>
                    <a:pt x="164" y="365"/>
                  </a:lnTo>
                  <a:lnTo>
                    <a:pt x="278" y="411"/>
                  </a:lnTo>
                  <a:lnTo>
                    <a:pt x="278" y="411"/>
                  </a:lnTo>
                  <a:lnTo>
                    <a:pt x="270" y="381"/>
                  </a:lnTo>
                  <a:lnTo>
                    <a:pt x="262" y="351"/>
                  </a:lnTo>
                  <a:lnTo>
                    <a:pt x="250" y="321"/>
                  </a:lnTo>
                  <a:lnTo>
                    <a:pt x="240" y="293"/>
                  </a:lnTo>
                  <a:lnTo>
                    <a:pt x="226" y="263"/>
                  </a:lnTo>
                  <a:lnTo>
                    <a:pt x="212" y="237"/>
                  </a:lnTo>
                  <a:lnTo>
                    <a:pt x="198" y="209"/>
                  </a:lnTo>
                  <a:lnTo>
                    <a:pt x="182" y="184"/>
                  </a:lnTo>
                  <a:lnTo>
                    <a:pt x="164" y="158"/>
                  </a:lnTo>
                  <a:lnTo>
                    <a:pt x="148" y="132"/>
                  </a:lnTo>
                  <a:lnTo>
                    <a:pt x="128" y="108"/>
                  </a:lnTo>
                  <a:lnTo>
                    <a:pt x="108" y="84"/>
                  </a:lnTo>
                  <a:lnTo>
                    <a:pt x="88" y="62"/>
                  </a:lnTo>
                  <a:lnTo>
                    <a:pt x="66" y="40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0" y="10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15">
              <a:extLst>
                <a:ext uri="{FF2B5EF4-FFF2-40B4-BE49-F238E27FC236}">
                  <a16:creationId xmlns:a16="http://schemas.microsoft.com/office/drawing/2014/main" id="{A53BC223-1914-44AA-BF45-994F791D3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995" y="1446914"/>
              <a:ext cx="268197" cy="146197"/>
            </a:xfrm>
            <a:custGeom>
              <a:avLst/>
              <a:gdLst>
                <a:gd name="T0" fmla="*/ 0 w 532"/>
                <a:gd name="T1" fmla="*/ 0 h 290"/>
                <a:gd name="T2" fmla="*/ 0 w 532"/>
                <a:gd name="T3" fmla="*/ 112 h 290"/>
                <a:gd name="T4" fmla="*/ 264 w 532"/>
                <a:gd name="T5" fmla="*/ 256 h 290"/>
                <a:gd name="T6" fmla="*/ 512 w 532"/>
                <a:gd name="T7" fmla="*/ 290 h 290"/>
                <a:gd name="T8" fmla="*/ 532 w 532"/>
                <a:gd name="T9" fmla="*/ 178 h 290"/>
                <a:gd name="T10" fmla="*/ 532 w 532"/>
                <a:gd name="T11" fmla="*/ 178 h 290"/>
                <a:gd name="T12" fmla="*/ 506 w 532"/>
                <a:gd name="T13" fmla="*/ 158 h 290"/>
                <a:gd name="T14" fmla="*/ 480 w 532"/>
                <a:gd name="T15" fmla="*/ 140 h 290"/>
                <a:gd name="T16" fmla="*/ 454 w 532"/>
                <a:gd name="T17" fmla="*/ 120 h 290"/>
                <a:gd name="T18" fmla="*/ 426 w 532"/>
                <a:gd name="T19" fmla="*/ 104 h 290"/>
                <a:gd name="T20" fmla="*/ 396 w 532"/>
                <a:gd name="T21" fmla="*/ 88 h 290"/>
                <a:gd name="T22" fmla="*/ 366 w 532"/>
                <a:gd name="T23" fmla="*/ 74 h 290"/>
                <a:gd name="T24" fmla="*/ 336 w 532"/>
                <a:gd name="T25" fmla="*/ 60 h 290"/>
                <a:gd name="T26" fmla="*/ 306 w 532"/>
                <a:gd name="T27" fmla="*/ 48 h 290"/>
                <a:gd name="T28" fmla="*/ 274 w 532"/>
                <a:gd name="T29" fmla="*/ 36 h 290"/>
                <a:gd name="T30" fmla="*/ 242 w 532"/>
                <a:gd name="T31" fmla="*/ 28 h 290"/>
                <a:gd name="T32" fmla="*/ 210 w 532"/>
                <a:gd name="T33" fmla="*/ 20 h 290"/>
                <a:gd name="T34" fmla="*/ 176 w 532"/>
                <a:gd name="T35" fmla="*/ 12 h 290"/>
                <a:gd name="T36" fmla="*/ 142 w 532"/>
                <a:gd name="T37" fmla="*/ 6 h 290"/>
                <a:gd name="T38" fmla="*/ 108 w 532"/>
                <a:gd name="T39" fmla="*/ 4 h 290"/>
                <a:gd name="T40" fmla="*/ 74 w 532"/>
                <a:gd name="T41" fmla="*/ 0 h 290"/>
                <a:gd name="T42" fmla="*/ 38 w 532"/>
                <a:gd name="T43" fmla="*/ 0 h 290"/>
                <a:gd name="T44" fmla="*/ 38 w 532"/>
                <a:gd name="T45" fmla="*/ 0 h 290"/>
                <a:gd name="T46" fmla="*/ 0 w 532"/>
                <a:gd name="T47" fmla="*/ 0 h 290"/>
                <a:gd name="T48" fmla="*/ 0 w 532"/>
                <a:gd name="T49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2" h="290">
                  <a:moveTo>
                    <a:pt x="0" y="0"/>
                  </a:moveTo>
                  <a:lnTo>
                    <a:pt x="0" y="112"/>
                  </a:lnTo>
                  <a:lnTo>
                    <a:pt x="264" y="256"/>
                  </a:lnTo>
                  <a:lnTo>
                    <a:pt x="512" y="290"/>
                  </a:lnTo>
                  <a:lnTo>
                    <a:pt x="532" y="178"/>
                  </a:lnTo>
                  <a:lnTo>
                    <a:pt x="532" y="178"/>
                  </a:lnTo>
                  <a:lnTo>
                    <a:pt x="506" y="158"/>
                  </a:lnTo>
                  <a:lnTo>
                    <a:pt x="480" y="140"/>
                  </a:lnTo>
                  <a:lnTo>
                    <a:pt x="454" y="120"/>
                  </a:lnTo>
                  <a:lnTo>
                    <a:pt x="426" y="104"/>
                  </a:lnTo>
                  <a:lnTo>
                    <a:pt x="396" y="88"/>
                  </a:lnTo>
                  <a:lnTo>
                    <a:pt x="366" y="74"/>
                  </a:lnTo>
                  <a:lnTo>
                    <a:pt x="336" y="60"/>
                  </a:lnTo>
                  <a:lnTo>
                    <a:pt x="306" y="48"/>
                  </a:lnTo>
                  <a:lnTo>
                    <a:pt x="274" y="36"/>
                  </a:lnTo>
                  <a:lnTo>
                    <a:pt x="242" y="28"/>
                  </a:lnTo>
                  <a:lnTo>
                    <a:pt x="210" y="20"/>
                  </a:lnTo>
                  <a:lnTo>
                    <a:pt x="176" y="12"/>
                  </a:lnTo>
                  <a:lnTo>
                    <a:pt x="142" y="6"/>
                  </a:lnTo>
                  <a:lnTo>
                    <a:pt x="108" y="4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16">
              <a:extLst>
                <a:ext uri="{FF2B5EF4-FFF2-40B4-BE49-F238E27FC236}">
                  <a16:creationId xmlns:a16="http://schemas.microsoft.com/office/drawing/2014/main" id="{680D2952-40C0-4CA5-AF72-DFFD635BF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856" y="1446914"/>
              <a:ext cx="262147" cy="162330"/>
            </a:xfrm>
            <a:custGeom>
              <a:avLst/>
              <a:gdLst>
                <a:gd name="T0" fmla="*/ 520 w 520"/>
                <a:gd name="T1" fmla="*/ 118 h 322"/>
                <a:gd name="T2" fmla="*/ 520 w 520"/>
                <a:gd name="T3" fmla="*/ 0 h 322"/>
                <a:gd name="T4" fmla="*/ 520 w 520"/>
                <a:gd name="T5" fmla="*/ 0 h 322"/>
                <a:gd name="T6" fmla="*/ 482 w 520"/>
                <a:gd name="T7" fmla="*/ 4 h 322"/>
                <a:gd name="T8" fmla="*/ 444 w 520"/>
                <a:gd name="T9" fmla="*/ 8 h 322"/>
                <a:gd name="T10" fmla="*/ 408 w 520"/>
                <a:gd name="T11" fmla="*/ 14 h 322"/>
                <a:gd name="T12" fmla="*/ 372 w 520"/>
                <a:gd name="T13" fmla="*/ 22 h 322"/>
                <a:gd name="T14" fmla="*/ 336 w 520"/>
                <a:gd name="T15" fmla="*/ 32 h 322"/>
                <a:gd name="T16" fmla="*/ 302 w 520"/>
                <a:gd name="T17" fmla="*/ 44 h 322"/>
                <a:gd name="T18" fmla="*/ 266 w 520"/>
                <a:gd name="T19" fmla="*/ 56 h 322"/>
                <a:gd name="T20" fmla="*/ 234 w 520"/>
                <a:gd name="T21" fmla="*/ 70 h 322"/>
                <a:gd name="T22" fmla="*/ 202 w 520"/>
                <a:gd name="T23" fmla="*/ 86 h 322"/>
                <a:gd name="T24" fmla="*/ 170 w 520"/>
                <a:gd name="T25" fmla="*/ 104 h 322"/>
                <a:gd name="T26" fmla="*/ 138 w 520"/>
                <a:gd name="T27" fmla="*/ 122 h 322"/>
                <a:gd name="T28" fmla="*/ 108 w 520"/>
                <a:gd name="T29" fmla="*/ 142 h 322"/>
                <a:gd name="T30" fmla="*/ 80 w 520"/>
                <a:gd name="T31" fmla="*/ 164 h 322"/>
                <a:gd name="T32" fmla="*/ 52 w 520"/>
                <a:gd name="T33" fmla="*/ 186 h 322"/>
                <a:gd name="T34" fmla="*/ 26 w 520"/>
                <a:gd name="T35" fmla="*/ 210 h 322"/>
                <a:gd name="T36" fmla="*/ 0 w 520"/>
                <a:gd name="T37" fmla="*/ 236 h 322"/>
                <a:gd name="T38" fmla="*/ 12 w 520"/>
                <a:gd name="T39" fmla="*/ 322 h 322"/>
                <a:gd name="T40" fmla="*/ 266 w 520"/>
                <a:gd name="T41" fmla="*/ 280 h 322"/>
                <a:gd name="T42" fmla="*/ 520 w 520"/>
                <a:gd name="T43" fmla="*/ 11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0" h="322">
                  <a:moveTo>
                    <a:pt x="520" y="118"/>
                  </a:moveTo>
                  <a:lnTo>
                    <a:pt x="520" y="0"/>
                  </a:lnTo>
                  <a:lnTo>
                    <a:pt x="520" y="0"/>
                  </a:lnTo>
                  <a:lnTo>
                    <a:pt x="482" y="4"/>
                  </a:lnTo>
                  <a:lnTo>
                    <a:pt x="444" y="8"/>
                  </a:lnTo>
                  <a:lnTo>
                    <a:pt x="408" y="14"/>
                  </a:lnTo>
                  <a:lnTo>
                    <a:pt x="372" y="22"/>
                  </a:lnTo>
                  <a:lnTo>
                    <a:pt x="336" y="32"/>
                  </a:lnTo>
                  <a:lnTo>
                    <a:pt x="302" y="44"/>
                  </a:lnTo>
                  <a:lnTo>
                    <a:pt x="266" y="56"/>
                  </a:lnTo>
                  <a:lnTo>
                    <a:pt x="234" y="70"/>
                  </a:lnTo>
                  <a:lnTo>
                    <a:pt x="202" y="86"/>
                  </a:lnTo>
                  <a:lnTo>
                    <a:pt x="170" y="104"/>
                  </a:lnTo>
                  <a:lnTo>
                    <a:pt x="138" y="122"/>
                  </a:lnTo>
                  <a:lnTo>
                    <a:pt x="108" y="142"/>
                  </a:lnTo>
                  <a:lnTo>
                    <a:pt x="80" y="164"/>
                  </a:lnTo>
                  <a:lnTo>
                    <a:pt x="52" y="186"/>
                  </a:lnTo>
                  <a:lnTo>
                    <a:pt x="26" y="210"/>
                  </a:lnTo>
                  <a:lnTo>
                    <a:pt x="0" y="236"/>
                  </a:lnTo>
                  <a:lnTo>
                    <a:pt x="12" y="322"/>
                  </a:lnTo>
                  <a:lnTo>
                    <a:pt x="266" y="280"/>
                  </a:lnTo>
                  <a:lnTo>
                    <a:pt x="520" y="1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17">
              <a:extLst>
                <a:ext uri="{FF2B5EF4-FFF2-40B4-BE49-F238E27FC236}">
                  <a16:creationId xmlns:a16="http://schemas.microsoft.com/office/drawing/2014/main" id="{9E00CCD9-79D9-4F3F-916A-A741AD77C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022" y="1564880"/>
              <a:ext cx="107884" cy="195098"/>
            </a:xfrm>
            <a:custGeom>
              <a:avLst/>
              <a:gdLst>
                <a:gd name="T0" fmla="*/ 0 w 214"/>
                <a:gd name="T1" fmla="*/ 387 h 387"/>
                <a:gd name="T2" fmla="*/ 70 w 214"/>
                <a:gd name="T3" fmla="*/ 359 h 387"/>
                <a:gd name="T4" fmla="*/ 214 w 214"/>
                <a:gd name="T5" fmla="*/ 88 h 387"/>
                <a:gd name="T6" fmla="*/ 204 w 214"/>
                <a:gd name="T7" fmla="*/ 0 h 387"/>
                <a:gd name="T8" fmla="*/ 204 w 214"/>
                <a:gd name="T9" fmla="*/ 0 h 387"/>
                <a:gd name="T10" fmla="*/ 168 w 214"/>
                <a:gd name="T11" fmla="*/ 40 h 387"/>
                <a:gd name="T12" fmla="*/ 134 w 214"/>
                <a:gd name="T13" fmla="*/ 84 h 387"/>
                <a:gd name="T14" fmla="*/ 104 w 214"/>
                <a:gd name="T15" fmla="*/ 128 h 387"/>
                <a:gd name="T16" fmla="*/ 76 w 214"/>
                <a:gd name="T17" fmla="*/ 175 h 387"/>
                <a:gd name="T18" fmla="*/ 52 w 214"/>
                <a:gd name="T19" fmla="*/ 225 h 387"/>
                <a:gd name="T20" fmla="*/ 30 w 214"/>
                <a:gd name="T21" fmla="*/ 277 h 387"/>
                <a:gd name="T22" fmla="*/ 14 w 214"/>
                <a:gd name="T23" fmla="*/ 331 h 387"/>
                <a:gd name="T24" fmla="*/ 0 w 214"/>
                <a:gd name="T25" fmla="*/ 387 h 387"/>
                <a:gd name="T26" fmla="*/ 0 w 214"/>
                <a:gd name="T2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" h="387">
                  <a:moveTo>
                    <a:pt x="0" y="387"/>
                  </a:moveTo>
                  <a:lnTo>
                    <a:pt x="70" y="359"/>
                  </a:lnTo>
                  <a:lnTo>
                    <a:pt x="214" y="88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68" y="40"/>
                  </a:lnTo>
                  <a:lnTo>
                    <a:pt x="134" y="84"/>
                  </a:lnTo>
                  <a:lnTo>
                    <a:pt x="104" y="128"/>
                  </a:lnTo>
                  <a:lnTo>
                    <a:pt x="76" y="175"/>
                  </a:lnTo>
                  <a:lnTo>
                    <a:pt x="52" y="225"/>
                  </a:lnTo>
                  <a:lnTo>
                    <a:pt x="30" y="277"/>
                  </a:lnTo>
                  <a:lnTo>
                    <a:pt x="14" y="331"/>
                  </a:lnTo>
                  <a:lnTo>
                    <a:pt x="0" y="387"/>
                  </a:lnTo>
                  <a:lnTo>
                    <a:pt x="0" y="3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18">
              <a:extLst>
                <a:ext uri="{FF2B5EF4-FFF2-40B4-BE49-F238E27FC236}">
                  <a16:creationId xmlns:a16="http://schemas.microsoft.com/office/drawing/2014/main" id="{5449F003-056B-443D-BBC5-5EAB6145A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0964" y="1743846"/>
              <a:ext cx="93768" cy="290883"/>
            </a:xfrm>
            <a:custGeom>
              <a:avLst/>
              <a:gdLst>
                <a:gd name="T0" fmla="*/ 110 w 186"/>
                <a:gd name="T1" fmla="*/ 577 h 577"/>
                <a:gd name="T2" fmla="*/ 186 w 186"/>
                <a:gd name="T3" fmla="*/ 532 h 577"/>
                <a:gd name="T4" fmla="*/ 186 w 186"/>
                <a:gd name="T5" fmla="*/ 240 h 577"/>
                <a:gd name="T6" fmla="*/ 86 w 186"/>
                <a:gd name="T7" fmla="*/ 0 h 577"/>
                <a:gd name="T8" fmla="*/ 16 w 186"/>
                <a:gd name="T9" fmla="*/ 26 h 577"/>
                <a:gd name="T10" fmla="*/ 16 w 186"/>
                <a:gd name="T11" fmla="*/ 26 h 577"/>
                <a:gd name="T12" fmla="*/ 8 w 186"/>
                <a:gd name="T13" fmla="*/ 64 h 577"/>
                <a:gd name="T14" fmla="*/ 4 w 186"/>
                <a:gd name="T15" fmla="*/ 102 h 577"/>
                <a:gd name="T16" fmla="*/ 2 w 186"/>
                <a:gd name="T17" fmla="*/ 142 h 577"/>
                <a:gd name="T18" fmla="*/ 0 w 186"/>
                <a:gd name="T19" fmla="*/ 182 h 577"/>
                <a:gd name="T20" fmla="*/ 0 w 186"/>
                <a:gd name="T21" fmla="*/ 182 h 577"/>
                <a:gd name="T22" fmla="*/ 2 w 186"/>
                <a:gd name="T23" fmla="*/ 236 h 577"/>
                <a:gd name="T24" fmla="*/ 8 w 186"/>
                <a:gd name="T25" fmla="*/ 288 h 577"/>
                <a:gd name="T26" fmla="*/ 16 w 186"/>
                <a:gd name="T27" fmla="*/ 340 h 577"/>
                <a:gd name="T28" fmla="*/ 28 w 186"/>
                <a:gd name="T29" fmla="*/ 392 h 577"/>
                <a:gd name="T30" fmla="*/ 44 w 186"/>
                <a:gd name="T31" fmla="*/ 440 h 577"/>
                <a:gd name="T32" fmla="*/ 64 w 186"/>
                <a:gd name="T33" fmla="*/ 488 h 577"/>
                <a:gd name="T34" fmla="*/ 84 w 186"/>
                <a:gd name="T35" fmla="*/ 534 h 577"/>
                <a:gd name="T36" fmla="*/ 110 w 186"/>
                <a:gd name="T37" fmla="*/ 577 h 577"/>
                <a:gd name="T38" fmla="*/ 110 w 186"/>
                <a:gd name="T3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" h="577">
                  <a:moveTo>
                    <a:pt x="110" y="577"/>
                  </a:moveTo>
                  <a:lnTo>
                    <a:pt x="186" y="532"/>
                  </a:lnTo>
                  <a:lnTo>
                    <a:pt x="186" y="240"/>
                  </a:lnTo>
                  <a:lnTo>
                    <a:pt x="86" y="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8" y="64"/>
                  </a:lnTo>
                  <a:lnTo>
                    <a:pt x="4" y="102"/>
                  </a:lnTo>
                  <a:lnTo>
                    <a:pt x="2" y="14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2" y="236"/>
                  </a:lnTo>
                  <a:lnTo>
                    <a:pt x="8" y="288"/>
                  </a:lnTo>
                  <a:lnTo>
                    <a:pt x="16" y="340"/>
                  </a:lnTo>
                  <a:lnTo>
                    <a:pt x="28" y="392"/>
                  </a:lnTo>
                  <a:lnTo>
                    <a:pt x="44" y="440"/>
                  </a:lnTo>
                  <a:lnTo>
                    <a:pt x="64" y="488"/>
                  </a:lnTo>
                  <a:lnTo>
                    <a:pt x="84" y="534"/>
                  </a:lnTo>
                  <a:lnTo>
                    <a:pt x="110" y="577"/>
                  </a:lnTo>
                  <a:lnTo>
                    <a:pt x="110" y="57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19">
              <a:extLst>
                <a:ext uri="{FF2B5EF4-FFF2-40B4-BE49-F238E27FC236}">
                  <a16:creationId xmlns:a16="http://schemas.microsoft.com/office/drawing/2014/main" id="{95E177D7-688F-4867-9B54-E2DAFE6E2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418" y="2012043"/>
              <a:ext cx="266180" cy="199131"/>
            </a:xfrm>
            <a:custGeom>
              <a:avLst/>
              <a:gdLst>
                <a:gd name="T0" fmla="*/ 460 w 528"/>
                <a:gd name="T1" fmla="*/ 395 h 395"/>
                <a:gd name="T2" fmla="*/ 528 w 528"/>
                <a:gd name="T3" fmla="*/ 331 h 395"/>
                <a:gd name="T4" fmla="*/ 334 w 528"/>
                <a:gd name="T5" fmla="*/ 141 h 395"/>
                <a:gd name="T6" fmla="*/ 76 w 528"/>
                <a:gd name="T7" fmla="*/ 0 h 395"/>
                <a:gd name="T8" fmla="*/ 0 w 528"/>
                <a:gd name="T9" fmla="*/ 45 h 395"/>
                <a:gd name="T10" fmla="*/ 0 w 528"/>
                <a:gd name="T11" fmla="*/ 45 h 395"/>
                <a:gd name="T12" fmla="*/ 20 w 528"/>
                <a:gd name="T13" fmla="*/ 77 h 395"/>
                <a:gd name="T14" fmla="*/ 40 w 528"/>
                <a:gd name="T15" fmla="*/ 107 h 395"/>
                <a:gd name="T16" fmla="*/ 62 w 528"/>
                <a:gd name="T17" fmla="*/ 135 h 395"/>
                <a:gd name="T18" fmla="*/ 86 w 528"/>
                <a:gd name="T19" fmla="*/ 163 h 395"/>
                <a:gd name="T20" fmla="*/ 112 w 528"/>
                <a:gd name="T21" fmla="*/ 191 h 395"/>
                <a:gd name="T22" fmla="*/ 138 w 528"/>
                <a:gd name="T23" fmla="*/ 217 h 395"/>
                <a:gd name="T24" fmla="*/ 166 w 528"/>
                <a:gd name="T25" fmla="*/ 241 h 395"/>
                <a:gd name="T26" fmla="*/ 194 w 528"/>
                <a:gd name="T27" fmla="*/ 263 h 395"/>
                <a:gd name="T28" fmla="*/ 224 w 528"/>
                <a:gd name="T29" fmla="*/ 285 h 395"/>
                <a:gd name="T30" fmla="*/ 256 w 528"/>
                <a:gd name="T31" fmla="*/ 305 h 395"/>
                <a:gd name="T32" fmla="*/ 288 w 528"/>
                <a:gd name="T33" fmla="*/ 325 h 395"/>
                <a:gd name="T34" fmla="*/ 320 w 528"/>
                <a:gd name="T35" fmla="*/ 341 h 395"/>
                <a:gd name="T36" fmla="*/ 354 w 528"/>
                <a:gd name="T37" fmla="*/ 357 h 395"/>
                <a:gd name="T38" fmla="*/ 388 w 528"/>
                <a:gd name="T39" fmla="*/ 371 h 395"/>
                <a:gd name="T40" fmla="*/ 424 w 528"/>
                <a:gd name="T41" fmla="*/ 383 h 395"/>
                <a:gd name="T42" fmla="*/ 460 w 528"/>
                <a:gd name="T43" fmla="*/ 395 h 395"/>
                <a:gd name="T44" fmla="*/ 460 w 528"/>
                <a:gd name="T4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395">
                  <a:moveTo>
                    <a:pt x="460" y="395"/>
                  </a:moveTo>
                  <a:lnTo>
                    <a:pt x="528" y="331"/>
                  </a:lnTo>
                  <a:lnTo>
                    <a:pt x="334" y="141"/>
                  </a:lnTo>
                  <a:lnTo>
                    <a:pt x="7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0" y="77"/>
                  </a:lnTo>
                  <a:lnTo>
                    <a:pt x="40" y="107"/>
                  </a:lnTo>
                  <a:lnTo>
                    <a:pt x="62" y="135"/>
                  </a:lnTo>
                  <a:lnTo>
                    <a:pt x="86" y="163"/>
                  </a:lnTo>
                  <a:lnTo>
                    <a:pt x="112" y="191"/>
                  </a:lnTo>
                  <a:lnTo>
                    <a:pt x="138" y="217"/>
                  </a:lnTo>
                  <a:lnTo>
                    <a:pt x="166" y="241"/>
                  </a:lnTo>
                  <a:lnTo>
                    <a:pt x="194" y="263"/>
                  </a:lnTo>
                  <a:lnTo>
                    <a:pt x="224" y="285"/>
                  </a:lnTo>
                  <a:lnTo>
                    <a:pt x="256" y="305"/>
                  </a:lnTo>
                  <a:lnTo>
                    <a:pt x="288" y="325"/>
                  </a:lnTo>
                  <a:lnTo>
                    <a:pt x="320" y="341"/>
                  </a:lnTo>
                  <a:lnTo>
                    <a:pt x="354" y="357"/>
                  </a:lnTo>
                  <a:lnTo>
                    <a:pt x="388" y="371"/>
                  </a:lnTo>
                  <a:lnTo>
                    <a:pt x="424" y="383"/>
                  </a:lnTo>
                  <a:lnTo>
                    <a:pt x="460" y="395"/>
                  </a:lnTo>
                  <a:lnTo>
                    <a:pt x="460" y="3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Freeform 20">
              <a:extLst>
                <a:ext uri="{FF2B5EF4-FFF2-40B4-BE49-F238E27FC236}">
                  <a16:creationId xmlns:a16="http://schemas.microsoft.com/office/drawing/2014/main" id="{322C218F-92C1-4FDC-BD58-C5ADA6ABA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447" y="1720656"/>
              <a:ext cx="108892" cy="302477"/>
            </a:xfrm>
            <a:custGeom>
              <a:avLst/>
              <a:gdLst>
                <a:gd name="T0" fmla="*/ 194 w 216"/>
                <a:gd name="T1" fmla="*/ 46 h 600"/>
                <a:gd name="T2" fmla="*/ 80 w 216"/>
                <a:gd name="T3" fmla="*/ 0 h 600"/>
                <a:gd name="T4" fmla="*/ 0 w 216"/>
                <a:gd name="T5" fmla="*/ 244 h 600"/>
                <a:gd name="T6" fmla="*/ 8 w 216"/>
                <a:gd name="T7" fmla="*/ 534 h 600"/>
                <a:gd name="T8" fmla="*/ 120 w 216"/>
                <a:gd name="T9" fmla="*/ 600 h 600"/>
                <a:gd name="T10" fmla="*/ 120 w 216"/>
                <a:gd name="T11" fmla="*/ 600 h 600"/>
                <a:gd name="T12" fmla="*/ 142 w 216"/>
                <a:gd name="T13" fmla="*/ 558 h 600"/>
                <a:gd name="T14" fmla="*/ 162 w 216"/>
                <a:gd name="T15" fmla="*/ 514 h 600"/>
                <a:gd name="T16" fmla="*/ 178 w 216"/>
                <a:gd name="T17" fmla="*/ 470 h 600"/>
                <a:gd name="T18" fmla="*/ 192 w 216"/>
                <a:gd name="T19" fmla="*/ 424 h 600"/>
                <a:gd name="T20" fmla="*/ 202 w 216"/>
                <a:gd name="T21" fmla="*/ 376 h 600"/>
                <a:gd name="T22" fmla="*/ 210 w 216"/>
                <a:gd name="T23" fmla="*/ 328 h 600"/>
                <a:gd name="T24" fmla="*/ 214 w 216"/>
                <a:gd name="T25" fmla="*/ 278 h 600"/>
                <a:gd name="T26" fmla="*/ 216 w 216"/>
                <a:gd name="T27" fmla="*/ 228 h 600"/>
                <a:gd name="T28" fmla="*/ 216 w 216"/>
                <a:gd name="T29" fmla="*/ 228 h 600"/>
                <a:gd name="T30" fmla="*/ 214 w 216"/>
                <a:gd name="T31" fmla="*/ 182 h 600"/>
                <a:gd name="T32" fmla="*/ 210 w 216"/>
                <a:gd name="T33" fmla="*/ 136 h 600"/>
                <a:gd name="T34" fmla="*/ 204 w 216"/>
                <a:gd name="T35" fmla="*/ 90 h 600"/>
                <a:gd name="T36" fmla="*/ 194 w 216"/>
                <a:gd name="T37" fmla="*/ 46 h 600"/>
                <a:gd name="T38" fmla="*/ 194 w 216"/>
                <a:gd name="T39" fmla="*/ 46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600">
                  <a:moveTo>
                    <a:pt x="194" y="46"/>
                  </a:moveTo>
                  <a:lnTo>
                    <a:pt x="80" y="0"/>
                  </a:lnTo>
                  <a:lnTo>
                    <a:pt x="0" y="244"/>
                  </a:lnTo>
                  <a:lnTo>
                    <a:pt x="8" y="534"/>
                  </a:lnTo>
                  <a:lnTo>
                    <a:pt x="120" y="600"/>
                  </a:lnTo>
                  <a:lnTo>
                    <a:pt x="120" y="600"/>
                  </a:lnTo>
                  <a:lnTo>
                    <a:pt x="142" y="558"/>
                  </a:lnTo>
                  <a:lnTo>
                    <a:pt x="162" y="514"/>
                  </a:lnTo>
                  <a:lnTo>
                    <a:pt x="178" y="470"/>
                  </a:lnTo>
                  <a:lnTo>
                    <a:pt x="192" y="424"/>
                  </a:lnTo>
                  <a:lnTo>
                    <a:pt x="202" y="376"/>
                  </a:lnTo>
                  <a:lnTo>
                    <a:pt x="210" y="328"/>
                  </a:lnTo>
                  <a:lnTo>
                    <a:pt x="214" y="278"/>
                  </a:lnTo>
                  <a:lnTo>
                    <a:pt x="216" y="228"/>
                  </a:lnTo>
                  <a:lnTo>
                    <a:pt x="216" y="228"/>
                  </a:lnTo>
                  <a:lnTo>
                    <a:pt x="214" y="182"/>
                  </a:lnTo>
                  <a:lnTo>
                    <a:pt x="210" y="136"/>
                  </a:lnTo>
                  <a:lnTo>
                    <a:pt x="204" y="90"/>
                  </a:lnTo>
                  <a:lnTo>
                    <a:pt x="194" y="46"/>
                  </a:lnTo>
                  <a:lnTo>
                    <a:pt x="194" y="4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1">
              <a:extLst>
                <a:ext uri="{FF2B5EF4-FFF2-40B4-BE49-F238E27FC236}">
                  <a16:creationId xmlns:a16="http://schemas.microsoft.com/office/drawing/2014/main" id="{484E624C-8FCA-4E52-B21E-EE1939837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8796" y="1989861"/>
              <a:ext cx="263155" cy="217280"/>
            </a:xfrm>
            <a:custGeom>
              <a:avLst/>
              <a:gdLst>
                <a:gd name="T0" fmla="*/ 408 w 522"/>
                <a:gd name="T1" fmla="*/ 0 h 431"/>
                <a:gd name="T2" fmla="*/ 144 w 522"/>
                <a:gd name="T3" fmla="*/ 153 h 431"/>
                <a:gd name="T4" fmla="*/ 0 w 522"/>
                <a:gd name="T5" fmla="*/ 367 h 431"/>
                <a:gd name="T6" fmla="*/ 72 w 522"/>
                <a:gd name="T7" fmla="*/ 431 h 431"/>
                <a:gd name="T8" fmla="*/ 72 w 522"/>
                <a:gd name="T9" fmla="*/ 431 h 431"/>
                <a:gd name="T10" fmla="*/ 108 w 522"/>
                <a:gd name="T11" fmla="*/ 419 h 431"/>
                <a:gd name="T12" fmla="*/ 142 w 522"/>
                <a:gd name="T13" fmla="*/ 405 h 431"/>
                <a:gd name="T14" fmla="*/ 176 w 522"/>
                <a:gd name="T15" fmla="*/ 389 h 431"/>
                <a:gd name="T16" fmla="*/ 210 w 522"/>
                <a:gd name="T17" fmla="*/ 373 h 431"/>
                <a:gd name="T18" fmla="*/ 242 w 522"/>
                <a:gd name="T19" fmla="*/ 355 h 431"/>
                <a:gd name="T20" fmla="*/ 274 w 522"/>
                <a:gd name="T21" fmla="*/ 335 h 431"/>
                <a:gd name="T22" fmla="*/ 304 w 522"/>
                <a:gd name="T23" fmla="*/ 313 h 431"/>
                <a:gd name="T24" fmla="*/ 334 w 522"/>
                <a:gd name="T25" fmla="*/ 289 h 431"/>
                <a:gd name="T26" fmla="*/ 362 w 522"/>
                <a:gd name="T27" fmla="*/ 265 h 431"/>
                <a:gd name="T28" fmla="*/ 388 w 522"/>
                <a:gd name="T29" fmla="*/ 241 h 431"/>
                <a:gd name="T30" fmla="*/ 414 w 522"/>
                <a:gd name="T31" fmla="*/ 213 h 431"/>
                <a:gd name="T32" fmla="*/ 438 w 522"/>
                <a:gd name="T33" fmla="*/ 185 h 431"/>
                <a:gd name="T34" fmla="*/ 462 w 522"/>
                <a:gd name="T35" fmla="*/ 157 h 431"/>
                <a:gd name="T36" fmla="*/ 484 w 522"/>
                <a:gd name="T37" fmla="*/ 125 h 431"/>
                <a:gd name="T38" fmla="*/ 504 w 522"/>
                <a:gd name="T39" fmla="*/ 95 h 431"/>
                <a:gd name="T40" fmla="*/ 522 w 522"/>
                <a:gd name="T41" fmla="*/ 64 h 431"/>
                <a:gd name="T42" fmla="*/ 408 w 522"/>
                <a:gd name="T4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2" h="431">
                  <a:moveTo>
                    <a:pt x="408" y="0"/>
                  </a:moveTo>
                  <a:lnTo>
                    <a:pt x="144" y="153"/>
                  </a:lnTo>
                  <a:lnTo>
                    <a:pt x="0" y="367"/>
                  </a:lnTo>
                  <a:lnTo>
                    <a:pt x="72" y="431"/>
                  </a:lnTo>
                  <a:lnTo>
                    <a:pt x="72" y="431"/>
                  </a:lnTo>
                  <a:lnTo>
                    <a:pt x="108" y="419"/>
                  </a:lnTo>
                  <a:lnTo>
                    <a:pt x="142" y="405"/>
                  </a:lnTo>
                  <a:lnTo>
                    <a:pt x="176" y="389"/>
                  </a:lnTo>
                  <a:lnTo>
                    <a:pt x="210" y="373"/>
                  </a:lnTo>
                  <a:lnTo>
                    <a:pt x="242" y="355"/>
                  </a:lnTo>
                  <a:lnTo>
                    <a:pt x="274" y="335"/>
                  </a:lnTo>
                  <a:lnTo>
                    <a:pt x="304" y="313"/>
                  </a:lnTo>
                  <a:lnTo>
                    <a:pt x="334" y="289"/>
                  </a:lnTo>
                  <a:lnTo>
                    <a:pt x="362" y="265"/>
                  </a:lnTo>
                  <a:lnTo>
                    <a:pt x="388" y="241"/>
                  </a:lnTo>
                  <a:lnTo>
                    <a:pt x="414" y="213"/>
                  </a:lnTo>
                  <a:lnTo>
                    <a:pt x="438" y="185"/>
                  </a:lnTo>
                  <a:lnTo>
                    <a:pt x="462" y="157"/>
                  </a:lnTo>
                  <a:lnTo>
                    <a:pt x="484" y="125"/>
                  </a:lnTo>
                  <a:lnTo>
                    <a:pt x="504" y="95"/>
                  </a:lnTo>
                  <a:lnTo>
                    <a:pt x="522" y="64"/>
                  </a:lnTo>
                  <a:lnTo>
                    <a:pt x="40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22">
              <a:extLst>
                <a:ext uri="{FF2B5EF4-FFF2-40B4-BE49-F238E27FC236}">
                  <a16:creationId xmlns:a16="http://schemas.microsoft.com/office/drawing/2014/main" id="{06BB4D2A-FE6F-4B58-9946-1692701FC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5293" y="2176893"/>
              <a:ext cx="220808" cy="47388"/>
            </a:xfrm>
            <a:custGeom>
              <a:avLst/>
              <a:gdLst>
                <a:gd name="T0" fmla="*/ 62 w 438"/>
                <a:gd name="T1" fmla="*/ 2 h 94"/>
                <a:gd name="T2" fmla="*/ 0 w 438"/>
                <a:gd name="T3" fmla="*/ 66 h 94"/>
                <a:gd name="T4" fmla="*/ 0 w 438"/>
                <a:gd name="T5" fmla="*/ 66 h 94"/>
                <a:gd name="T6" fmla="*/ 50 w 438"/>
                <a:gd name="T7" fmla="*/ 78 h 94"/>
                <a:gd name="T8" fmla="*/ 102 w 438"/>
                <a:gd name="T9" fmla="*/ 86 h 94"/>
                <a:gd name="T10" fmla="*/ 154 w 438"/>
                <a:gd name="T11" fmla="*/ 92 h 94"/>
                <a:gd name="T12" fmla="*/ 208 w 438"/>
                <a:gd name="T13" fmla="*/ 94 h 94"/>
                <a:gd name="T14" fmla="*/ 208 w 438"/>
                <a:gd name="T15" fmla="*/ 94 h 94"/>
                <a:gd name="T16" fmla="*/ 268 w 438"/>
                <a:gd name="T17" fmla="*/ 92 h 94"/>
                <a:gd name="T18" fmla="*/ 326 w 438"/>
                <a:gd name="T19" fmla="*/ 86 h 94"/>
                <a:gd name="T20" fmla="*/ 382 w 438"/>
                <a:gd name="T21" fmla="*/ 74 h 94"/>
                <a:gd name="T22" fmla="*/ 438 w 438"/>
                <a:gd name="T23" fmla="*/ 60 h 94"/>
                <a:gd name="T24" fmla="*/ 370 w 438"/>
                <a:gd name="T25" fmla="*/ 0 h 94"/>
                <a:gd name="T26" fmla="*/ 62 w 438"/>
                <a:gd name="T27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94">
                  <a:moveTo>
                    <a:pt x="62" y="2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0" y="78"/>
                  </a:lnTo>
                  <a:lnTo>
                    <a:pt x="102" y="86"/>
                  </a:lnTo>
                  <a:lnTo>
                    <a:pt x="154" y="92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68" y="92"/>
                  </a:lnTo>
                  <a:lnTo>
                    <a:pt x="326" y="86"/>
                  </a:lnTo>
                  <a:lnTo>
                    <a:pt x="382" y="74"/>
                  </a:lnTo>
                  <a:lnTo>
                    <a:pt x="438" y="60"/>
                  </a:lnTo>
                  <a:lnTo>
                    <a:pt x="370" y="0"/>
                  </a:lnTo>
                  <a:lnTo>
                    <a:pt x="62" y="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3000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ハンドボールコート図</dc:title>
  <dc:subject>ハンドボールコート図</dc:subject>
  <dc:creator>http://www.digipot.net</dc:creator>
  <cp:lastModifiedBy/>
  <cp:revision>1</cp:revision>
  <dcterms:created xsi:type="dcterms:W3CDTF">2017-10-06T02:09:00Z</dcterms:created>
  <dcterms:modified xsi:type="dcterms:W3CDTF">2017-12-15T01:16:44Z</dcterms:modified>
  <cp:category/>
  <cp:version>1</cp:version>
</cp:coreProperties>
</file>